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55478-6C6F-4C62-A70B-0E4750F2BF45}" v="156" dt="2025-06-20T17:19:06.53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sh Senapati" userId="6a434b30477e89ad" providerId="Windows Live" clId="Web-{AA155478-6C6F-4C62-A70B-0E4750F2BF45}"/>
    <pc:docChg chg="modSld">
      <pc:chgData name="Rajesh Senapati" userId="6a434b30477e89ad" providerId="Windows Live" clId="Web-{AA155478-6C6F-4C62-A70B-0E4750F2BF45}" dt="2025-06-20T17:19:06.530" v="94" actId="14100"/>
      <pc:docMkLst>
        <pc:docMk/>
      </pc:docMkLst>
      <pc:sldChg chg="modSp">
        <pc:chgData name="Rajesh Senapati" userId="6a434b30477e89ad" providerId="Windows Live" clId="Web-{AA155478-6C6F-4C62-A70B-0E4750F2BF45}" dt="2025-06-20T17:07:39.271" v="62" actId="20577"/>
        <pc:sldMkLst>
          <pc:docMk/>
          <pc:sldMk cId="0" sldId="256"/>
        </pc:sldMkLst>
        <pc:spChg chg="mod">
          <ac:chgData name="Rajesh Senapati" userId="6a434b30477e89ad" providerId="Windows Live" clId="Web-{AA155478-6C6F-4C62-A70B-0E4750F2BF45}" dt="2025-06-20T17:07:39.271" v="62" actId="20577"/>
          <ac:spMkLst>
            <pc:docMk/>
            <pc:sldMk cId="0" sldId="256"/>
            <ac:spMk id="3" creationId="{00000000-0000-0000-0000-000000000000}"/>
          </ac:spMkLst>
        </pc:spChg>
      </pc:sldChg>
      <pc:sldChg chg="delSp modSp">
        <pc:chgData name="Rajesh Senapati" userId="6a434b30477e89ad" providerId="Windows Live" clId="Web-{AA155478-6C6F-4C62-A70B-0E4750F2BF45}" dt="2025-06-20T17:08:35.865" v="68" actId="1076"/>
        <pc:sldMkLst>
          <pc:docMk/>
          <pc:sldMk cId="0" sldId="261"/>
        </pc:sldMkLst>
        <pc:spChg chg="mod topLvl">
          <ac:chgData name="Rajesh Senapati" userId="6a434b30477e89ad" providerId="Windows Live" clId="Web-{AA155478-6C6F-4C62-A70B-0E4750F2BF45}" dt="2025-06-20T17:08:35.865" v="68" actId="1076"/>
          <ac:spMkLst>
            <pc:docMk/>
            <pc:sldMk cId="0" sldId="261"/>
            <ac:spMk id="5" creationId="{00000000-0000-0000-0000-000000000000}"/>
          </ac:spMkLst>
        </pc:spChg>
        <pc:spChg chg="del topLvl">
          <ac:chgData name="Rajesh Senapati" userId="6a434b30477e89ad" providerId="Windows Live" clId="Web-{AA155478-6C6F-4C62-A70B-0E4750F2BF45}" dt="2025-06-20T17:08:31.318" v="67"/>
          <ac:spMkLst>
            <pc:docMk/>
            <pc:sldMk cId="0" sldId="261"/>
            <ac:spMk id="6" creationId="{00000000-0000-0000-0000-000000000000}"/>
          </ac:spMkLst>
        </pc:spChg>
        <pc:spChg chg="del">
          <ac:chgData name="Rajesh Senapati" userId="6a434b30477e89ad" providerId="Windows Live" clId="Web-{AA155478-6C6F-4C62-A70B-0E4750F2BF45}" dt="2025-06-20T17:08:28.099" v="66"/>
          <ac:spMkLst>
            <pc:docMk/>
            <pc:sldMk cId="0" sldId="261"/>
            <ac:spMk id="7" creationId="{00000000-0000-0000-0000-000000000000}"/>
          </ac:spMkLst>
        </pc:spChg>
        <pc:spChg chg="del">
          <ac:chgData name="Rajesh Senapati" userId="6a434b30477e89ad" providerId="Windows Live" clId="Web-{AA155478-6C6F-4C62-A70B-0E4750F2BF45}" dt="2025-06-20T17:08:25.521" v="65"/>
          <ac:spMkLst>
            <pc:docMk/>
            <pc:sldMk cId="0" sldId="261"/>
            <ac:spMk id="8" creationId="{00000000-0000-0000-0000-000000000000}"/>
          </ac:spMkLst>
        </pc:spChg>
        <pc:spChg chg="del">
          <ac:chgData name="Rajesh Senapati" userId="6a434b30477e89ad" providerId="Windows Live" clId="Web-{AA155478-6C6F-4C62-A70B-0E4750F2BF45}" dt="2025-06-20T17:08:17.146" v="64"/>
          <ac:spMkLst>
            <pc:docMk/>
            <pc:sldMk cId="0" sldId="261"/>
            <ac:spMk id="9" creationId="{00000000-0000-0000-0000-000000000000}"/>
          </ac:spMkLst>
        </pc:spChg>
        <pc:grpChg chg="del mod">
          <ac:chgData name="Rajesh Senapati" userId="6a434b30477e89ad" providerId="Windows Live" clId="Web-{AA155478-6C6F-4C62-A70B-0E4750F2BF45}" dt="2025-06-20T17:08:31.318" v="67"/>
          <ac:grpSpMkLst>
            <pc:docMk/>
            <pc:sldMk cId="0" sldId="261"/>
            <ac:grpSpMk id="4" creationId="{00000000-0000-0000-0000-000000000000}"/>
          </ac:grpSpMkLst>
        </pc:grpChg>
      </pc:sldChg>
      <pc:sldChg chg="modSp">
        <pc:chgData name="Rajesh Senapati" userId="6a434b30477e89ad" providerId="Windows Live" clId="Web-{AA155478-6C6F-4C62-A70B-0E4750F2BF45}" dt="2025-06-20T17:11:53.338" v="70" actId="20577"/>
        <pc:sldMkLst>
          <pc:docMk/>
          <pc:sldMk cId="0" sldId="263"/>
        </pc:sldMkLst>
        <pc:spChg chg="mod">
          <ac:chgData name="Rajesh Senapati" userId="6a434b30477e89ad" providerId="Windows Live" clId="Web-{AA155478-6C6F-4C62-A70B-0E4750F2BF45}" dt="2025-06-20T17:11:53.338" v="70" actId="20577"/>
          <ac:spMkLst>
            <pc:docMk/>
            <pc:sldMk cId="0" sldId="263"/>
            <ac:spMk id="9" creationId="{00000000-0000-0000-0000-000000000000}"/>
          </ac:spMkLst>
        </pc:spChg>
      </pc:sldChg>
      <pc:sldChg chg="modSp">
        <pc:chgData name="Rajesh Senapati" userId="6a434b30477e89ad" providerId="Windows Live" clId="Web-{AA155478-6C6F-4C62-A70B-0E4750F2BF45}" dt="2025-06-20T17:12:38.482" v="72" actId="20577"/>
        <pc:sldMkLst>
          <pc:docMk/>
          <pc:sldMk cId="0" sldId="264"/>
        </pc:sldMkLst>
        <pc:spChg chg="mod">
          <ac:chgData name="Rajesh Senapati" userId="6a434b30477e89ad" providerId="Windows Live" clId="Web-{AA155478-6C6F-4C62-A70B-0E4750F2BF45}" dt="2025-06-20T17:12:38.482" v="72" actId="20577"/>
          <ac:spMkLst>
            <pc:docMk/>
            <pc:sldMk cId="0" sldId="264"/>
            <ac:spMk id="8" creationId="{00000000-0000-0000-0000-000000000000}"/>
          </ac:spMkLst>
        </pc:spChg>
      </pc:sldChg>
      <pc:sldChg chg="modSp">
        <pc:chgData name="Rajesh Senapati" userId="6a434b30477e89ad" providerId="Windows Live" clId="Web-{AA155478-6C6F-4C62-A70B-0E4750F2BF45}" dt="2025-06-20T17:13:05.138" v="76" actId="20577"/>
        <pc:sldMkLst>
          <pc:docMk/>
          <pc:sldMk cId="0" sldId="265"/>
        </pc:sldMkLst>
        <pc:spChg chg="mod">
          <ac:chgData name="Rajesh Senapati" userId="6a434b30477e89ad" providerId="Windows Live" clId="Web-{AA155478-6C6F-4C62-A70B-0E4750F2BF45}" dt="2025-06-20T17:13:05.138" v="76" actId="20577"/>
          <ac:spMkLst>
            <pc:docMk/>
            <pc:sldMk cId="0" sldId="265"/>
            <ac:spMk id="10" creationId="{00000000-0000-0000-0000-000000000000}"/>
          </ac:spMkLst>
        </pc:spChg>
      </pc:sldChg>
      <pc:sldChg chg="modSp">
        <pc:chgData name="Rajesh Senapati" userId="6a434b30477e89ad" providerId="Windows Live" clId="Web-{AA155478-6C6F-4C62-A70B-0E4750F2BF45}" dt="2025-06-20T17:14:11.904" v="78" actId="20577"/>
        <pc:sldMkLst>
          <pc:docMk/>
          <pc:sldMk cId="0" sldId="266"/>
        </pc:sldMkLst>
        <pc:spChg chg="mod">
          <ac:chgData name="Rajesh Senapati" userId="6a434b30477e89ad" providerId="Windows Live" clId="Web-{AA155478-6C6F-4C62-A70B-0E4750F2BF45}" dt="2025-06-20T17:14:11.904" v="78" actId="20577"/>
          <ac:spMkLst>
            <pc:docMk/>
            <pc:sldMk cId="0" sldId="266"/>
            <ac:spMk id="11" creationId="{00000000-0000-0000-0000-000000000000}"/>
          </ac:spMkLst>
        </pc:spChg>
      </pc:sldChg>
      <pc:sldChg chg="modSp">
        <pc:chgData name="Rajesh Senapati" userId="6a434b30477e89ad" providerId="Windows Live" clId="Web-{AA155478-6C6F-4C62-A70B-0E4750F2BF45}" dt="2025-06-20T17:14:41.373" v="79" actId="20577"/>
        <pc:sldMkLst>
          <pc:docMk/>
          <pc:sldMk cId="0" sldId="267"/>
        </pc:sldMkLst>
        <pc:spChg chg="mod">
          <ac:chgData name="Rajesh Senapati" userId="6a434b30477e89ad" providerId="Windows Live" clId="Web-{AA155478-6C6F-4C62-A70B-0E4750F2BF45}" dt="2025-06-20T17:14:41.373" v="79" actId="20577"/>
          <ac:spMkLst>
            <pc:docMk/>
            <pc:sldMk cId="0" sldId="267"/>
            <ac:spMk id="8" creationId="{00000000-0000-0000-0000-000000000000}"/>
          </ac:spMkLst>
        </pc:spChg>
      </pc:sldChg>
      <pc:sldChg chg="modSp">
        <pc:chgData name="Rajesh Senapati" userId="6a434b30477e89ad" providerId="Windows Live" clId="Web-{AA155478-6C6F-4C62-A70B-0E4750F2BF45}" dt="2025-06-20T17:16:04.951" v="81" actId="20577"/>
        <pc:sldMkLst>
          <pc:docMk/>
          <pc:sldMk cId="0" sldId="268"/>
        </pc:sldMkLst>
        <pc:spChg chg="mod">
          <ac:chgData name="Rajesh Senapati" userId="6a434b30477e89ad" providerId="Windows Live" clId="Web-{AA155478-6C6F-4C62-A70B-0E4750F2BF45}" dt="2025-06-20T17:16:04.951" v="81" actId="20577"/>
          <ac:spMkLst>
            <pc:docMk/>
            <pc:sldMk cId="0" sldId="268"/>
            <ac:spMk id="5" creationId="{00000000-0000-0000-0000-000000000000}"/>
          </ac:spMkLst>
        </pc:spChg>
      </pc:sldChg>
      <pc:sldChg chg="delSp modSp">
        <pc:chgData name="Rajesh Senapati" userId="6a434b30477e89ad" providerId="Windows Live" clId="Web-{AA155478-6C6F-4C62-A70B-0E4750F2BF45}" dt="2025-06-20T17:16:41.357" v="84"/>
        <pc:sldMkLst>
          <pc:docMk/>
          <pc:sldMk cId="0" sldId="269"/>
        </pc:sldMkLst>
        <pc:spChg chg="del mod">
          <ac:chgData name="Rajesh Senapati" userId="6a434b30477e89ad" providerId="Windows Live" clId="Web-{AA155478-6C6F-4C62-A70B-0E4750F2BF45}" dt="2025-06-20T17:16:41.357" v="84"/>
          <ac:spMkLst>
            <pc:docMk/>
            <pc:sldMk cId="0" sldId="269"/>
            <ac:spMk id="11" creationId="{00000000-0000-0000-0000-000000000000}"/>
          </ac:spMkLst>
        </pc:spChg>
      </pc:sldChg>
      <pc:sldChg chg="modSp">
        <pc:chgData name="Rajesh Senapati" userId="6a434b30477e89ad" providerId="Windows Live" clId="Web-{AA155478-6C6F-4C62-A70B-0E4750F2BF45}" dt="2025-06-20T17:16:59.201" v="85" actId="20577"/>
        <pc:sldMkLst>
          <pc:docMk/>
          <pc:sldMk cId="0" sldId="270"/>
        </pc:sldMkLst>
        <pc:spChg chg="mod">
          <ac:chgData name="Rajesh Senapati" userId="6a434b30477e89ad" providerId="Windows Live" clId="Web-{AA155478-6C6F-4C62-A70B-0E4750F2BF45}" dt="2025-06-20T17:16:59.201" v="85" actId="20577"/>
          <ac:spMkLst>
            <pc:docMk/>
            <pc:sldMk cId="0" sldId="270"/>
            <ac:spMk id="4" creationId="{00000000-0000-0000-0000-000000000000}"/>
          </ac:spMkLst>
        </pc:spChg>
      </pc:sldChg>
      <pc:sldChg chg="modSp">
        <pc:chgData name="Rajesh Senapati" userId="6a434b30477e89ad" providerId="Windows Live" clId="Web-{AA155478-6C6F-4C62-A70B-0E4750F2BF45}" dt="2025-06-20T17:18:24.811" v="93" actId="1076"/>
        <pc:sldMkLst>
          <pc:docMk/>
          <pc:sldMk cId="0" sldId="273"/>
        </pc:sldMkLst>
        <pc:spChg chg="mod">
          <ac:chgData name="Rajesh Senapati" userId="6a434b30477e89ad" providerId="Windows Live" clId="Web-{AA155478-6C6F-4C62-A70B-0E4750F2BF45}" dt="2025-06-20T17:18:24.811" v="93" actId="1076"/>
          <ac:spMkLst>
            <pc:docMk/>
            <pc:sldMk cId="0" sldId="273"/>
            <ac:spMk id="26" creationId="{00000000-0000-0000-0000-000000000000}"/>
          </ac:spMkLst>
        </pc:spChg>
        <pc:spChg chg="mod">
          <ac:chgData name="Rajesh Senapati" userId="6a434b30477e89ad" providerId="Windows Live" clId="Web-{AA155478-6C6F-4C62-A70B-0E4750F2BF45}" dt="2025-06-20T17:18:12.061" v="91" actId="1076"/>
          <ac:spMkLst>
            <pc:docMk/>
            <pc:sldMk cId="0" sldId="273"/>
            <ac:spMk id="33" creationId="{00000000-0000-0000-0000-000000000000}"/>
          </ac:spMkLst>
        </pc:spChg>
        <pc:grpChg chg="mod">
          <ac:chgData name="Rajesh Senapati" userId="6a434b30477e89ad" providerId="Windows Live" clId="Web-{AA155478-6C6F-4C62-A70B-0E4750F2BF45}" dt="2025-06-20T17:17:29.467" v="87" actId="1076"/>
          <ac:grpSpMkLst>
            <pc:docMk/>
            <pc:sldMk cId="0" sldId="273"/>
            <ac:grpSpMk id="7" creationId="{00000000-0000-0000-0000-000000000000}"/>
          </ac:grpSpMkLst>
        </pc:grpChg>
        <pc:grpChg chg="mod">
          <ac:chgData name="Rajesh Senapati" userId="6a434b30477e89ad" providerId="Windows Live" clId="Web-{AA155478-6C6F-4C62-A70B-0E4750F2BF45}" dt="2025-06-20T17:17:22.608" v="86" actId="1076"/>
          <ac:grpSpMkLst>
            <pc:docMk/>
            <pc:sldMk cId="0" sldId="273"/>
            <ac:grpSpMk id="22" creationId="{00000000-0000-0000-0000-000000000000}"/>
          </ac:grpSpMkLst>
        </pc:grpChg>
        <pc:grpChg chg="mod">
          <ac:chgData name="Rajesh Senapati" userId="6a434b30477e89ad" providerId="Windows Live" clId="Web-{AA155478-6C6F-4C62-A70B-0E4750F2BF45}" dt="2025-06-20T17:18:16.092" v="92" actId="1076"/>
          <ac:grpSpMkLst>
            <pc:docMk/>
            <pc:sldMk cId="0" sldId="273"/>
            <ac:grpSpMk id="28" creationId="{00000000-0000-0000-0000-000000000000}"/>
          </ac:grpSpMkLst>
        </pc:grpChg>
        <pc:picChg chg="mod">
          <ac:chgData name="Rajesh Senapati" userId="6a434b30477e89ad" providerId="Windows Live" clId="Web-{AA155478-6C6F-4C62-A70B-0E4750F2BF45}" dt="2025-06-20T17:17:56.530" v="90" actId="1076"/>
          <ac:picMkLst>
            <pc:docMk/>
            <pc:sldMk cId="0" sldId="273"/>
            <ac:picMk id="2" creationId="{00000000-0000-0000-0000-000000000000}"/>
          </ac:picMkLst>
        </pc:picChg>
        <pc:picChg chg="mod">
          <ac:chgData name="Rajesh Senapati" userId="6a434b30477e89ad" providerId="Windows Live" clId="Web-{AA155478-6C6F-4C62-A70B-0E4750F2BF45}" dt="2025-06-20T17:17:50.405" v="89" actId="1076"/>
          <ac:picMkLst>
            <pc:docMk/>
            <pc:sldMk cId="0" sldId="273"/>
            <ac:picMk id="3" creationId="{00000000-0000-0000-0000-000000000000}"/>
          </ac:picMkLst>
        </pc:picChg>
      </pc:sldChg>
      <pc:sldChg chg="modSp">
        <pc:chgData name="Rajesh Senapati" userId="6a434b30477e89ad" providerId="Windows Live" clId="Web-{AA155478-6C6F-4C62-A70B-0E4750F2BF45}" dt="2025-06-20T17:19:06.530" v="94" actId="14100"/>
        <pc:sldMkLst>
          <pc:docMk/>
          <pc:sldMk cId="0" sldId="282"/>
        </pc:sldMkLst>
        <pc:spChg chg="mod">
          <ac:chgData name="Rajesh Senapati" userId="6a434b30477e89ad" providerId="Windows Live" clId="Web-{AA155478-6C6F-4C62-A70B-0E4750F2BF45}" dt="2025-06-20T17:19:06.530" v="94" actId="14100"/>
          <ac:spMkLst>
            <pc:docMk/>
            <pc:sldMk cId="0" sldId="282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52594" y="2589529"/>
            <a:ext cx="6672580" cy="3460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‹#›</a:t>
            </a:fld>
            <a:endParaRPr spc="6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RajeshSenapti/SpaceY/blob/main/labs-jupyter-spacex-Data%20wrangling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jeshSenapti/SpaceY/blob/main/edadataviz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eshSenapti/SpaceY/blob/main/jupyter-labs-eda-sql-coursera_sqllite.ipynb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RajeshSenapti/SpaceY/blob/main/lab_jupyter_launch_site_loc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github.com/RajeshSenapti/SpaceY/blob/main/SpaceX_Machine%20Learning%20Prediction_Part_5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jpg"/><Relationship Id="rId21" Type="http://schemas.openxmlformats.org/officeDocument/2006/relationships/image" Target="../media/image33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jpg"/><Relationship Id="rId25" Type="http://schemas.openxmlformats.org/officeDocument/2006/relationships/image" Target="../media/image37.jpg"/><Relationship Id="rId2" Type="http://schemas.openxmlformats.org/officeDocument/2006/relationships/image" Target="../media/image14.jpg"/><Relationship Id="rId16" Type="http://schemas.openxmlformats.org/officeDocument/2006/relationships/image" Target="../media/image28.jp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24" Type="http://schemas.openxmlformats.org/officeDocument/2006/relationships/image" Target="../media/image36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6.jpg"/><Relationship Id="rId22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jp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jpg"/><Relationship Id="rId9" Type="http://schemas.openxmlformats.org/officeDocument/2006/relationships/image" Target="../media/image68.jp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9" Type="http://schemas.openxmlformats.org/officeDocument/2006/relationships/image" Target="../media/image115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42" Type="http://schemas.openxmlformats.org/officeDocument/2006/relationships/image" Target="../media/image118.jpg"/><Relationship Id="rId47" Type="http://schemas.openxmlformats.org/officeDocument/2006/relationships/image" Target="../media/image123.png"/><Relationship Id="rId50" Type="http://schemas.openxmlformats.org/officeDocument/2006/relationships/image" Target="../media/image126.jpg"/><Relationship Id="rId55" Type="http://schemas.openxmlformats.org/officeDocument/2006/relationships/image" Target="../media/image131.png"/><Relationship Id="rId63" Type="http://schemas.openxmlformats.org/officeDocument/2006/relationships/image" Target="../media/image139.png"/><Relationship Id="rId7" Type="http://schemas.openxmlformats.org/officeDocument/2006/relationships/image" Target="../media/image83.jpg"/><Relationship Id="rId2" Type="http://schemas.openxmlformats.org/officeDocument/2006/relationships/image" Target="../media/image78.jpg"/><Relationship Id="rId16" Type="http://schemas.openxmlformats.org/officeDocument/2006/relationships/image" Target="../media/image92.png"/><Relationship Id="rId29" Type="http://schemas.openxmlformats.org/officeDocument/2006/relationships/image" Target="../media/image105.png"/><Relationship Id="rId11" Type="http://schemas.openxmlformats.org/officeDocument/2006/relationships/image" Target="../media/image87.png"/><Relationship Id="rId24" Type="http://schemas.openxmlformats.org/officeDocument/2006/relationships/image" Target="../media/image100.jpg"/><Relationship Id="rId32" Type="http://schemas.openxmlformats.org/officeDocument/2006/relationships/image" Target="../media/image108.jp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jpg"/><Relationship Id="rId53" Type="http://schemas.openxmlformats.org/officeDocument/2006/relationships/image" Target="../media/image129.jpg"/><Relationship Id="rId58" Type="http://schemas.openxmlformats.org/officeDocument/2006/relationships/image" Target="../media/image134.png"/><Relationship Id="rId5" Type="http://schemas.openxmlformats.org/officeDocument/2006/relationships/image" Target="../media/image81.jpg"/><Relationship Id="rId61" Type="http://schemas.openxmlformats.org/officeDocument/2006/relationships/image" Target="../media/image137.jpg"/><Relationship Id="rId19" Type="http://schemas.openxmlformats.org/officeDocument/2006/relationships/image" Target="../media/image95.jpg"/><Relationship Id="rId14" Type="http://schemas.openxmlformats.org/officeDocument/2006/relationships/image" Target="../media/image90.jp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jpg"/><Relationship Id="rId35" Type="http://schemas.openxmlformats.org/officeDocument/2006/relationships/image" Target="../media/image111.jpg"/><Relationship Id="rId43" Type="http://schemas.openxmlformats.org/officeDocument/2006/relationships/image" Target="../media/image119.png"/><Relationship Id="rId48" Type="http://schemas.openxmlformats.org/officeDocument/2006/relationships/image" Target="../media/image124.png"/><Relationship Id="rId56" Type="http://schemas.openxmlformats.org/officeDocument/2006/relationships/image" Target="../media/image132.png"/><Relationship Id="rId8" Type="http://schemas.openxmlformats.org/officeDocument/2006/relationships/image" Target="../media/image84.jpg"/><Relationship Id="rId51" Type="http://schemas.openxmlformats.org/officeDocument/2006/relationships/image" Target="../media/image127.png"/><Relationship Id="rId3" Type="http://schemas.openxmlformats.org/officeDocument/2006/relationships/image" Target="../media/image79.jp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jp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59" Type="http://schemas.openxmlformats.org/officeDocument/2006/relationships/image" Target="../media/image135.png"/><Relationship Id="rId20" Type="http://schemas.openxmlformats.org/officeDocument/2006/relationships/image" Target="../media/image96.jpg"/><Relationship Id="rId41" Type="http://schemas.openxmlformats.org/officeDocument/2006/relationships/image" Target="../media/image117.jpg"/><Relationship Id="rId54" Type="http://schemas.openxmlformats.org/officeDocument/2006/relationships/image" Target="../media/image130.png"/><Relationship Id="rId62" Type="http://schemas.openxmlformats.org/officeDocument/2006/relationships/image" Target="../media/image13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5" Type="http://schemas.openxmlformats.org/officeDocument/2006/relationships/image" Target="../media/image91.jpg"/><Relationship Id="rId23" Type="http://schemas.openxmlformats.org/officeDocument/2006/relationships/image" Target="../media/image99.jp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49" Type="http://schemas.openxmlformats.org/officeDocument/2006/relationships/image" Target="../media/image125.png"/><Relationship Id="rId57" Type="http://schemas.openxmlformats.org/officeDocument/2006/relationships/image" Target="../media/image133.png"/><Relationship Id="rId10" Type="http://schemas.openxmlformats.org/officeDocument/2006/relationships/image" Target="../media/image86.png"/><Relationship Id="rId31" Type="http://schemas.openxmlformats.org/officeDocument/2006/relationships/image" Target="../media/image107.png"/><Relationship Id="rId44" Type="http://schemas.openxmlformats.org/officeDocument/2006/relationships/image" Target="../media/image120.jpg"/><Relationship Id="rId52" Type="http://schemas.openxmlformats.org/officeDocument/2006/relationships/image" Target="../media/image128.png"/><Relationship Id="rId60" Type="http://schemas.openxmlformats.org/officeDocument/2006/relationships/image" Target="../media/image136.png"/><Relationship Id="rId4" Type="http://schemas.openxmlformats.org/officeDocument/2006/relationships/image" Target="../media/image80.jp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jeshSenapti/SpaceY/blob/main/jupyter-labs-spacex-data-collection-api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jeshSenapti/SpaceY/blob/main/jupyter-labs-webscrap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6274" y="4598606"/>
            <a:ext cx="1967040" cy="592470"/>
          </a:xfrm>
          <a:prstGeom prst="rect">
            <a:avLst/>
          </a:prstGeom>
        </p:spPr>
        <p:txBody>
          <a:bodyPr vert="horz" wrap="square" lIns="0" tIns="27940" rIns="0" bIns="0" rtlCol="0" anchor="t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Rajesh Senapati</a:t>
            </a: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80" dirty="0">
                <a:solidFill>
                  <a:srgbClr val="E7E6E6"/>
                </a:solidFill>
                <a:latin typeface="Microsoft Sans Serif"/>
                <a:ea typeface="Microsoft Sans Serif"/>
                <a:cs typeface="Microsoft Sans Serif"/>
              </a:rPr>
              <a:t>May 06 2025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3736" y="1516316"/>
            <a:ext cx="43878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</a:rPr>
              <a:t>Flow: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3736" y="1917446"/>
            <a:ext cx="4213225" cy="66230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5600" marR="5080" indent="-343535">
              <a:lnSpc>
                <a:spcPts val="1650"/>
              </a:lnSpc>
              <a:spcBef>
                <a:spcPts val="204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1.</a:t>
            </a:r>
            <a:r>
              <a:rPr sz="1400" dirty="0">
                <a:latin typeface="Calibri"/>
                <a:cs typeface="Calibri"/>
              </a:rPr>
              <a:t>	Read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csv.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Identify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calculate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percentage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missing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values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attribute,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</a:t>
            </a:r>
            <a:r>
              <a:rPr sz="1400" spc="5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determine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if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columns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1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numerical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categorical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3736" y="2727642"/>
            <a:ext cx="404622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5600" marR="5080" indent="-343535">
              <a:lnSpc>
                <a:spcPct val="100600"/>
              </a:lnSpc>
              <a:spcBef>
                <a:spcPts val="114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2.</a:t>
            </a:r>
            <a:r>
              <a:rPr sz="1400" dirty="0">
                <a:latin typeface="Calibri"/>
                <a:cs typeface="Calibri"/>
              </a:rPr>
              <a:t>	Calculate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launches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site,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number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occurrences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each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orbit,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 the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mission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outcomes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orbit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type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736" y="3548379"/>
            <a:ext cx="4100829" cy="4622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3535">
              <a:lnSpc>
                <a:spcPct val="102800"/>
              </a:lnSpc>
              <a:spcBef>
                <a:spcPts val="75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3.</a:t>
            </a:r>
            <a:r>
              <a:rPr sz="1400" dirty="0">
                <a:latin typeface="Calibri"/>
                <a:cs typeface="Calibri"/>
              </a:rPr>
              <a:t>	Find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outcomes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going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through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landing_outcomes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appending the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false</a:t>
            </a:r>
            <a:r>
              <a:rPr sz="1400" spc="-11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list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736" y="4158297"/>
            <a:ext cx="4085590" cy="4527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5600" marR="5080" indent="-343535">
              <a:lnSpc>
                <a:spcPts val="1650"/>
              </a:lnSpc>
              <a:spcBef>
                <a:spcPts val="204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4.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landing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outcome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label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1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0 if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is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a </a:t>
            </a:r>
            <a:r>
              <a:rPr sz="1400" dirty="0">
                <a:latin typeface="Calibri"/>
                <a:cs typeface="Calibri"/>
              </a:rPr>
              <a:t>bad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landing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3736" y="4759388"/>
            <a:ext cx="336169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5.</a:t>
            </a:r>
            <a:r>
              <a:rPr sz="1400" dirty="0">
                <a:latin typeface="Calibri"/>
                <a:cs typeface="Calibri"/>
              </a:rPr>
              <a:t>	Find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success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rate</a:t>
            </a:r>
            <a:r>
              <a:rPr sz="1400" spc="-1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finding the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mean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3736" y="5550852"/>
            <a:ext cx="4219575" cy="378950"/>
          </a:xfrm>
          <a:prstGeom prst="rect">
            <a:avLst/>
          </a:prstGeom>
        </p:spPr>
        <p:txBody>
          <a:bodyPr vert="horz" wrap="square" lIns="0" tIns="19685" rIns="0" bIns="0" rtlCol="0" anchor="t">
            <a:spAutoFit/>
          </a:bodyPr>
          <a:lstStyle/>
          <a:p>
            <a:pPr marL="241300" marR="5080" indent="-229235">
              <a:lnSpc>
                <a:spcPts val="1430"/>
              </a:lnSpc>
              <a:spcBef>
                <a:spcPts val="15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1200" spc="-10" dirty="0">
                <a:hlinkClick r:id="rId2"/>
              </a:rPr>
              <a:t>SpaceY/labs-jupyter-spacex-Data wrangling.ipynb at main · RajeshSenapti/SpaceY</a:t>
            </a:r>
            <a:endParaRPr sz="1200" b="1" spc="-1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94576" y="1351025"/>
            <a:ext cx="3375025" cy="1012825"/>
            <a:chOff x="6894576" y="1351025"/>
            <a:chExt cx="3375025" cy="1012825"/>
          </a:xfrm>
        </p:grpSpPr>
        <p:sp>
          <p:nvSpPr>
            <p:cNvPr id="12" name="object 12"/>
            <p:cNvSpPr/>
            <p:nvPr/>
          </p:nvSpPr>
          <p:spPr>
            <a:xfrm>
              <a:off x="6900926" y="1357375"/>
              <a:ext cx="3362325" cy="1000125"/>
            </a:xfrm>
            <a:custGeom>
              <a:avLst/>
              <a:gdLst/>
              <a:ahLst/>
              <a:cxnLst/>
              <a:rect l="l" t="t" r="r" b="b"/>
              <a:pathLst>
                <a:path w="3362325" h="1000125">
                  <a:moveTo>
                    <a:pt x="3362325" y="0"/>
                  </a:moveTo>
                  <a:lnTo>
                    <a:pt x="0" y="0"/>
                  </a:lnTo>
                  <a:lnTo>
                    <a:pt x="0" y="1000125"/>
                  </a:lnTo>
                  <a:lnTo>
                    <a:pt x="3362325" y="100012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00926" y="1357375"/>
              <a:ext cx="3362325" cy="1000125"/>
            </a:xfrm>
            <a:custGeom>
              <a:avLst/>
              <a:gdLst/>
              <a:ahLst/>
              <a:cxnLst/>
              <a:rect l="l" t="t" r="r" b="b"/>
              <a:pathLst>
                <a:path w="3362325" h="1000125">
                  <a:moveTo>
                    <a:pt x="0" y="1000125"/>
                  </a:moveTo>
                  <a:lnTo>
                    <a:pt x="3362325" y="1000125"/>
                  </a:lnTo>
                  <a:lnTo>
                    <a:pt x="3362325" y="0"/>
                  </a:lnTo>
                  <a:lnTo>
                    <a:pt x="0" y="0"/>
                  </a:lnTo>
                  <a:lnTo>
                    <a:pt x="0" y="100012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18044" y="1559559"/>
            <a:ext cx="2732405" cy="57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2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df=pd.read_csv("filename")</a:t>
            </a:r>
            <a:endParaRPr sz="1200">
              <a:latin typeface="Consolas"/>
              <a:cs typeface="Consolas"/>
            </a:endParaRPr>
          </a:p>
          <a:p>
            <a:pPr marL="12065" marR="5080" algn="ctr">
              <a:lnSpc>
                <a:spcPts val="1430"/>
              </a:lnSpc>
              <a:spcBef>
                <a:spcPts val="45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df.isnull().sum()/df.count()*100 df.dtypes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894576" y="2455926"/>
            <a:ext cx="3375025" cy="1012825"/>
            <a:chOff x="6894576" y="2455926"/>
            <a:chExt cx="3375025" cy="1012825"/>
          </a:xfrm>
        </p:grpSpPr>
        <p:sp>
          <p:nvSpPr>
            <p:cNvPr id="16" name="object 16"/>
            <p:cNvSpPr/>
            <p:nvPr/>
          </p:nvSpPr>
          <p:spPr>
            <a:xfrm>
              <a:off x="6900926" y="2462276"/>
              <a:ext cx="3362325" cy="1000125"/>
            </a:xfrm>
            <a:custGeom>
              <a:avLst/>
              <a:gdLst/>
              <a:ahLst/>
              <a:cxnLst/>
              <a:rect l="l" t="t" r="r" b="b"/>
              <a:pathLst>
                <a:path w="3362325" h="1000125">
                  <a:moveTo>
                    <a:pt x="3362325" y="0"/>
                  </a:moveTo>
                  <a:lnTo>
                    <a:pt x="0" y="0"/>
                  </a:lnTo>
                  <a:lnTo>
                    <a:pt x="0" y="1000125"/>
                  </a:lnTo>
                  <a:lnTo>
                    <a:pt x="3362325" y="100012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00926" y="2462276"/>
              <a:ext cx="3362325" cy="1000125"/>
            </a:xfrm>
            <a:custGeom>
              <a:avLst/>
              <a:gdLst/>
              <a:ahLst/>
              <a:cxnLst/>
              <a:rect l="l" t="t" r="r" b="b"/>
              <a:pathLst>
                <a:path w="3362325" h="1000125">
                  <a:moveTo>
                    <a:pt x="0" y="1000125"/>
                  </a:moveTo>
                  <a:lnTo>
                    <a:pt x="3362325" y="1000125"/>
                  </a:lnTo>
                  <a:lnTo>
                    <a:pt x="3362325" y="0"/>
                  </a:lnTo>
                  <a:lnTo>
                    <a:pt x="0" y="0"/>
                  </a:lnTo>
                  <a:lnTo>
                    <a:pt x="0" y="100012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60894" y="2571432"/>
            <a:ext cx="2837180" cy="76263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27025" marR="5080" indent="-31496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2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df['LaunchSite'].value_counts() df['Orbit'].value_counts()</a:t>
            </a:r>
            <a:endParaRPr sz="1200">
              <a:latin typeface="Consolas"/>
              <a:cs typeface="Consolas"/>
            </a:endParaRPr>
          </a:p>
          <a:p>
            <a:pPr algn="ctr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landing_outcomes=</a:t>
            </a:r>
            <a:endParaRPr sz="1200">
              <a:latin typeface="Consolas"/>
              <a:cs typeface="Consolas"/>
            </a:endParaRPr>
          </a:p>
          <a:p>
            <a:pPr marL="9525" algn="ctr">
              <a:lnSpc>
                <a:spcPct val="100000"/>
              </a:lnSpc>
              <a:spcBef>
                <a:spcPts val="65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df['Outcome'].value_counts()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94576" y="3560826"/>
            <a:ext cx="3375025" cy="1003300"/>
            <a:chOff x="6894576" y="3560826"/>
            <a:chExt cx="3375025" cy="1003300"/>
          </a:xfrm>
        </p:grpSpPr>
        <p:sp>
          <p:nvSpPr>
            <p:cNvPr id="20" name="object 20"/>
            <p:cNvSpPr/>
            <p:nvPr/>
          </p:nvSpPr>
          <p:spPr>
            <a:xfrm>
              <a:off x="6900926" y="3567176"/>
              <a:ext cx="3362325" cy="990600"/>
            </a:xfrm>
            <a:custGeom>
              <a:avLst/>
              <a:gdLst/>
              <a:ahLst/>
              <a:cxnLst/>
              <a:rect l="l" t="t" r="r" b="b"/>
              <a:pathLst>
                <a:path w="3362325" h="990600">
                  <a:moveTo>
                    <a:pt x="3362325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362325" y="990600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0926" y="3567176"/>
              <a:ext cx="3362325" cy="990600"/>
            </a:xfrm>
            <a:custGeom>
              <a:avLst/>
              <a:gdLst/>
              <a:ahLst/>
              <a:cxnLst/>
              <a:rect l="l" t="t" r="r" b="b"/>
              <a:pathLst>
                <a:path w="3362325" h="990600">
                  <a:moveTo>
                    <a:pt x="0" y="990600"/>
                  </a:moveTo>
                  <a:lnTo>
                    <a:pt x="3362325" y="990600"/>
                  </a:lnTo>
                  <a:lnTo>
                    <a:pt x="3362325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79284" y="3583876"/>
            <a:ext cx="3145790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200" b="1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i,outcome</a:t>
            </a:r>
            <a:r>
              <a:rPr sz="12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enumerate(landing_outcomes.keys()):</a:t>
            </a:r>
            <a:endParaRPr sz="1200">
              <a:latin typeface="Consolas"/>
              <a:cs typeface="Consolas"/>
            </a:endParaRPr>
          </a:p>
          <a:p>
            <a:pPr marL="35560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print(i,outcome)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0"/>
              </a:lnSpc>
              <a:spcBef>
                <a:spcPts val="65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bad_outcomes=set(landing_outcomes.key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s()[[1,3,5,6,7]])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894576" y="4665662"/>
            <a:ext cx="3375025" cy="1003300"/>
            <a:chOff x="6894576" y="4665662"/>
            <a:chExt cx="3375025" cy="1003300"/>
          </a:xfrm>
        </p:grpSpPr>
        <p:sp>
          <p:nvSpPr>
            <p:cNvPr id="24" name="object 24"/>
            <p:cNvSpPr/>
            <p:nvPr/>
          </p:nvSpPr>
          <p:spPr>
            <a:xfrm>
              <a:off x="6900926" y="4672012"/>
              <a:ext cx="3362325" cy="990600"/>
            </a:xfrm>
            <a:custGeom>
              <a:avLst/>
              <a:gdLst/>
              <a:ahLst/>
              <a:cxnLst/>
              <a:rect l="l" t="t" r="r" b="b"/>
              <a:pathLst>
                <a:path w="3362325" h="990600">
                  <a:moveTo>
                    <a:pt x="3362325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362325" y="990600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00926" y="4672012"/>
              <a:ext cx="3362325" cy="990600"/>
            </a:xfrm>
            <a:custGeom>
              <a:avLst/>
              <a:gdLst/>
              <a:ahLst/>
              <a:cxnLst/>
              <a:rect l="l" t="t" r="r" b="b"/>
              <a:pathLst>
                <a:path w="3362325" h="990600">
                  <a:moveTo>
                    <a:pt x="0" y="990600"/>
                  </a:moveTo>
                  <a:lnTo>
                    <a:pt x="3362325" y="990600"/>
                  </a:lnTo>
                  <a:lnTo>
                    <a:pt x="3362325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79284" y="4687887"/>
            <a:ext cx="2674620" cy="94361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55600" marR="5080" indent="-343535" algn="r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2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200" b="1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outcome</a:t>
            </a:r>
            <a:r>
              <a:rPr sz="12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b="1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df['Outcome']: </a:t>
            </a: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if</a:t>
            </a:r>
            <a:r>
              <a:rPr sz="1200" b="1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outcome</a:t>
            </a:r>
            <a:r>
              <a:rPr sz="12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b="1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bad_outcomes: landing_class.append(0)</a:t>
            </a:r>
            <a:endParaRPr sz="1200">
              <a:latin typeface="Consolas"/>
              <a:cs typeface="Consolas"/>
            </a:endParaRPr>
          </a:p>
          <a:p>
            <a:pPr marL="355600">
              <a:lnSpc>
                <a:spcPts val="1435"/>
              </a:lnSpc>
              <a:spcBef>
                <a:spcPts val="15"/>
              </a:spcBef>
            </a:pPr>
            <a:r>
              <a:rPr sz="1200" b="1" spc="-10" dirty="0">
                <a:solidFill>
                  <a:srgbClr val="FFFFFF"/>
                </a:solidFill>
                <a:latin typeface="Consolas"/>
                <a:cs typeface="Consolas"/>
              </a:rPr>
              <a:t>else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endParaRPr sz="1200">
              <a:latin typeface="Consolas"/>
              <a:cs typeface="Consolas"/>
            </a:endParaRPr>
          </a:p>
          <a:p>
            <a:pPr marL="68961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landing_class.append(1)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94576" y="5761037"/>
            <a:ext cx="3375025" cy="1012825"/>
            <a:chOff x="6894576" y="5761037"/>
            <a:chExt cx="3375025" cy="1012825"/>
          </a:xfrm>
        </p:grpSpPr>
        <p:sp>
          <p:nvSpPr>
            <p:cNvPr id="28" name="object 28"/>
            <p:cNvSpPr/>
            <p:nvPr/>
          </p:nvSpPr>
          <p:spPr>
            <a:xfrm>
              <a:off x="6900926" y="5767387"/>
              <a:ext cx="3362325" cy="1000125"/>
            </a:xfrm>
            <a:custGeom>
              <a:avLst/>
              <a:gdLst/>
              <a:ahLst/>
              <a:cxnLst/>
              <a:rect l="l" t="t" r="r" b="b"/>
              <a:pathLst>
                <a:path w="3362325" h="1000125">
                  <a:moveTo>
                    <a:pt x="3362325" y="0"/>
                  </a:moveTo>
                  <a:lnTo>
                    <a:pt x="0" y="0"/>
                  </a:lnTo>
                  <a:lnTo>
                    <a:pt x="0" y="1000125"/>
                  </a:lnTo>
                  <a:lnTo>
                    <a:pt x="3362325" y="1000125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00926" y="5767387"/>
              <a:ext cx="3362325" cy="1000125"/>
            </a:xfrm>
            <a:custGeom>
              <a:avLst/>
              <a:gdLst/>
              <a:ahLst/>
              <a:cxnLst/>
              <a:rect l="l" t="t" r="r" b="b"/>
              <a:pathLst>
                <a:path w="3362325" h="1000125">
                  <a:moveTo>
                    <a:pt x="0" y="1000125"/>
                  </a:moveTo>
                  <a:lnTo>
                    <a:pt x="3362325" y="1000125"/>
                  </a:lnTo>
                  <a:lnTo>
                    <a:pt x="3362325" y="0"/>
                  </a:lnTo>
                  <a:lnTo>
                    <a:pt x="0" y="0"/>
                  </a:lnTo>
                  <a:lnTo>
                    <a:pt x="0" y="100012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723251" y="6158229"/>
            <a:ext cx="17214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df["Class"].mean()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503666" y="2290572"/>
            <a:ext cx="114300" cy="3533775"/>
            <a:chOff x="8503666" y="2290572"/>
            <a:chExt cx="114300" cy="353377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3666" y="2290572"/>
              <a:ext cx="76073" cy="22847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1766" y="3433572"/>
              <a:ext cx="76073" cy="2284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3666" y="4452747"/>
              <a:ext cx="76073" cy="2284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3666" y="5595683"/>
              <a:ext cx="76073" cy="228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516" y="6090602"/>
            <a:ext cx="1492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5" dirty="0">
                <a:solidFill>
                  <a:srgbClr val="1C7CDB"/>
                </a:solidFill>
                <a:latin typeface="Microsoft Sans Serif"/>
                <a:cs typeface="Microsoft Sans Serif"/>
              </a:rPr>
              <a:t>1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29391" y="6125899"/>
            <a:ext cx="123825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550" spc="55" dirty="0">
                <a:solidFill>
                  <a:srgbClr val="1C7CDB"/>
                </a:solidFill>
                <a:latin typeface="Microsoft Sans Serif"/>
                <a:cs typeface="Microsoft Sans Serif"/>
              </a:rPr>
              <a:t>1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45" dirty="0"/>
              <a:t>Visualization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3736" y="1516316"/>
            <a:ext cx="43878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</a:rPr>
              <a:t>Flow: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3736" y="1917446"/>
            <a:ext cx="4193540" cy="1311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marR="5080" indent="-343535">
              <a:lnSpc>
                <a:spcPct val="100099"/>
              </a:lnSpc>
              <a:spcBef>
                <a:spcPts val="120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1.</a:t>
            </a:r>
            <a:r>
              <a:rPr sz="1400" dirty="0">
                <a:latin typeface="Calibri"/>
                <a:cs typeface="Calibri"/>
              </a:rPr>
              <a:t>	Read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csv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pd.read_csv().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1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scatter </a:t>
            </a:r>
            <a:r>
              <a:rPr sz="1400" dirty="0">
                <a:latin typeface="Calibri"/>
                <a:cs typeface="Calibri"/>
              </a:rPr>
              <a:t>plot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variable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if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there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realtionship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two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variables.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Flight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#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vs </a:t>
            </a:r>
            <a:r>
              <a:rPr sz="1400" dirty="0">
                <a:latin typeface="Calibri"/>
                <a:cs typeface="Calibri"/>
              </a:rPr>
              <a:t>Payload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Mass,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Flight</a:t>
            </a:r>
            <a:r>
              <a:rPr sz="1400" spc="-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Launch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Site,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Launch Site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Payload,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Flight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#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Orbit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Type,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Payload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vs </a:t>
            </a:r>
            <a:r>
              <a:rPr sz="1400" dirty="0">
                <a:latin typeface="Calibri"/>
                <a:cs typeface="Calibri"/>
              </a:rPr>
              <a:t>Orbit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Type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736" y="3376231"/>
            <a:ext cx="40392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2.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barchart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success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rate</a:t>
            </a:r>
            <a:r>
              <a:rPr sz="1400" spc="-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orbit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736" y="3767708"/>
            <a:ext cx="4091304" cy="4527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5600" marR="5080" indent="-343535">
              <a:lnSpc>
                <a:spcPts val="1650"/>
              </a:lnSpc>
              <a:spcBef>
                <a:spcPts val="204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3.</a:t>
            </a:r>
            <a:r>
              <a:rPr sz="1400" dirty="0">
                <a:latin typeface="Calibri"/>
                <a:cs typeface="Calibri"/>
              </a:rPr>
              <a:t>	Create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chart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shows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launch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success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yearly trend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3736" y="4368101"/>
            <a:ext cx="329057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4.</a:t>
            </a:r>
            <a:r>
              <a:rPr sz="1400" dirty="0">
                <a:latin typeface="Calibri"/>
                <a:cs typeface="Calibri"/>
              </a:rPr>
              <a:t>	Apply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OneHotEncoder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select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columns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3736" y="4759388"/>
            <a:ext cx="30524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5.</a:t>
            </a:r>
            <a:r>
              <a:rPr sz="1400" dirty="0">
                <a:latin typeface="Calibri"/>
                <a:cs typeface="Calibri"/>
              </a:rPr>
              <a:t>	Cast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entire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dataframe</a:t>
            </a:r>
            <a:r>
              <a:rPr sz="1400" spc="-1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 type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float64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3736" y="5550852"/>
            <a:ext cx="4219575" cy="199414"/>
          </a:xfrm>
          <a:prstGeom prst="rect">
            <a:avLst/>
          </a:prstGeom>
        </p:spPr>
        <p:txBody>
          <a:bodyPr vert="horz" wrap="square" lIns="0" tIns="19685" rIns="0" bIns="0" rtlCol="0" anchor="t">
            <a:spAutoFit/>
          </a:bodyPr>
          <a:lstStyle/>
          <a:p>
            <a:pPr marL="241300" marR="5080" indent="-229235">
              <a:lnSpc>
                <a:spcPts val="1430"/>
              </a:lnSpc>
              <a:spcBef>
                <a:spcPts val="15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1200" spc="-10" dirty="0">
                <a:hlinkClick r:id="rId2"/>
              </a:rPr>
              <a:t>SpaceY/edadataviz.ipynb at main · RajeshSenapti/SpaceY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94576" y="1351025"/>
            <a:ext cx="4403725" cy="831850"/>
            <a:chOff x="6894576" y="1351025"/>
            <a:chExt cx="4403725" cy="831850"/>
          </a:xfrm>
        </p:grpSpPr>
        <p:sp>
          <p:nvSpPr>
            <p:cNvPr id="13" name="object 13"/>
            <p:cNvSpPr/>
            <p:nvPr/>
          </p:nvSpPr>
          <p:spPr>
            <a:xfrm>
              <a:off x="6900926" y="1357375"/>
              <a:ext cx="4391025" cy="819150"/>
            </a:xfrm>
            <a:custGeom>
              <a:avLst/>
              <a:gdLst/>
              <a:ahLst/>
              <a:cxnLst/>
              <a:rect l="l" t="t" r="r" b="b"/>
              <a:pathLst>
                <a:path w="4391025" h="819150">
                  <a:moveTo>
                    <a:pt x="4391025" y="0"/>
                  </a:moveTo>
                  <a:lnTo>
                    <a:pt x="0" y="0"/>
                  </a:lnTo>
                  <a:lnTo>
                    <a:pt x="0" y="819150"/>
                  </a:lnTo>
                  <a:lnTo>
                    <a:pt x="4391025" y="819150"/>
                  </a:lnTo>
                  <a:lnTo>
                    <a:pt x="43910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00926" y="1357375"/>
              <a:ext cx="4391025" cy="819150"/>
            </a:xfrm>
            <a:custGeom>
              <a:avLst/>
              <a:gdLst/>
              <a:ahLst/>
              <a:cxnLst/>
              <a:rect l="l" t="t" r="r" b="b"/>
              <a:pathLst>
                <a:path w="4391025" h="819150">
                  <a:moveTo>
                    <a:pt x="0" y="819150"/>
                  </a:moveTo>
                  <a:lnTo>
                    <a:pt x="4391025" y="819150"/>
                  </a:lnTo>
                  <a:lnTo>
                    <a:pt x="4391025" y="0"/>
                  </a:lnTo>
                  <a:lnTo>
                    <a:pt x="0" y="0"/>
                  </a:lnTo>
                  <a:lnTo>
                    <a:pt x="0" y="81915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79284" y="1378267"/>
            <a:ext cx="3789045" cy="7620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2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sns.catplot(y="Y",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x="X",</a:t>
            </a:r>
            <a:r>
              <a:rPr sz="1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hue="Class",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data=df,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aspect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5)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plt.xlabel("X",fontsize=20)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plt.ylabel("Y",fontsize=20)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plt.show()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94576" y="2608326"/>
            <a:ext cx="4403725" cy="784225"/>
            <a:chOff x="6894576" y="2608326"/>
            <a:chExt cx="4403725" cy="784225"/>
          </a:xfrm>
        </p:grpSpPr>
        <p:sp>
          <p:nvSpPr>
            <p:cNvPr id="17" name="object 17"/>
            <p:cNvSpPr/>
            <p:nvPr/>
          </p:nvSpPr>
          <p:spPr>
            <a:xfrm>
              <a:off x="6900926" y="2614676"/>
              <a:ext cx="4391025" cy="771525"/>
            </a:xfrm>
            <a:custGeom>
              <a:avLst/>
              <a:gdLst/>
              <a:ahLst/>
              <a:cxnLst/>
              <a:rect l="l" t="t" r="r" b="b"/>
              <a:pathLst>
                <a:path w="4391025" h="771525">
                  <a:moveTo>
                    <a:pt x="4391025" y="0"/>
                  </a:moveTo>
                  <a:lnTo>
                    <a:pt x="0" y="0"/>
                  </a:lnTo>
                  <a:lnTo>
                    <a:pt x="0" y="771525"/>
                  </a:lnTo>
                  <a:lnTo>
                    <a:pt x="4391025" y="771525"/>
                  </a:lnTo>
                  <a:lnTo>
                    <a:pt x="43910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00926" y="2614676"/>
              <a:ext cx="4391025" cy="771525"/>
            </a:xfrm>
            <a:custGeom>
              <a:avLst/>
              <a:gdLst/>
              <a:ahLst/>
              <a:cxnLst/>
              <a:rect l="l" t="t" r="r" b="b"/>
              <a:pathLst>
                <a:path w="4391025" h="771525">
                  <a:moveTo>
                    <a:pt x="0" y="771525"/>
                  </a:moveTo>
                  <a:lnTo>
                    <a:pt x="4391025" y="771525"/>
                  </a:lnTo>
                  <a:lnTo>
                    <a:pt x="4391025" y="0"/>
                  </a:lnTo>
                  <a:lnTo>
                    <a:pt x="0" y="0"/>
                  </a:lnTo>
                  <a:lnTo>
                    <a:pt x="0" y="77152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79284" y="2607881"/>
            <a:ext cx="3703320" cy="76263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1490345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grouped_df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df.groupby("Orbit")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mean_df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grouped_df.mean()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mean_df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mean_df.reset_index()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mean_df.plot(kind='bar',</a:t>
            </a:r>
            <a:r>
              <a:rPr sz="12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x='Orbit',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y='Class',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figsize=(10,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6))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885051" y="3808476"/>
            <a:ext cx="4413250" cy="765175"/>
            <a:chOff x="6885051" y="3808476"/>
            <a:chExt cx="4413250" cy="765175"/>
          </a:xfrm>
        </p:grpSpPr>
        <p:sp>
          <p:nvSpPr>
            <p:cNvPr id="21" name="object 21"/>
            <p:cNvSpPr/>
            <p:nvPr/>
          </p:nvSpPr>
          <p:spPr>
            <a:xfrm>
              <a:off x="6891401" y="3814826"/>
              <a:ext cx="4400550" cy="752475"/>
            </a:xfrm>
            <a:custGeom>
              <a:avLst/>
              <a:gdLst/>
              <a:ahLst/>
              <a:cxnLst/>
              <a:rect l="l" t="t" r="r" b="b"/>
              <a:pathLst>
                <a:path w="4400550" h="752475">
                  <a:moveTo>
                    <a:pt x="4400550" y="0"/>
                  </a:moveTo>
                  <a:lnTo>
                    <a:pt x="0" y="0"/>
                  </a:lnTo>
                  <a:lnTo>
                    <a:pt x="0" y="752475"/>
                  </a:lnTo>
                  <a:lnTo>
                    <a:pt x="4400550" y="752475"/>
                  </a:lnTo>
                  <a:lnTo>
                    <a:pt x="440055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91401" y="3814826"/>
              <a:ext cx="4400550" cy="752475"/>
            </a:xfrm>
            <a:custGeom>
              <a:avLst/>
              <a:gdLst/>
              <a:ahLst/>
              <a:cxnLst/>
              <a:rect l="l" t="t" r="r" b="b"/>
              <a:pathLst>
                <a:path w="4400550" h="752475">
                  <a:moveTo>
                    <a:pt x="0" y="752475"/>
                  </a:moveTo>
                  <a:lnTo>
                    <a:pt x="4400550" y="752475"/>
                  </a:lnTo>
                  <a:lnTo>
                    <a:pt x="4400550" y="0"/>
                  </a:lnTo>
                  <a:lnTo>
                    <a:pt x="0" y="0"/>
                  </a:lnTo>
                  <a:lnTo>
                    <a:pt x="0" y="75247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971283" y="3805808"/>
            <a:ext cx="2767965" cy="7620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2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plt.plot(yearavg["Year"],yearavg["Class"]) plt.xlabel("Year") plt.ylabel("Success/Failure")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plt.show()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894576" y="4999037"/>
            <a:ext cx="4403725" cy="603250"/>
            <a:chOff x="6894576" y="4999037"/>
            <a:chExt cx="4403725" cy="603250"/>
          </a:xfrm>
        </p:grpSpPr>
        <p:sp>
          <p:nvSpPr>
            <p:cNvPr id="25" name="object 25"/>
            <p:cNvSpPr/>
            <p:nvPr/>
          </p:nvSpPr>
          <p:spPr>
            <a:xfrm>
              <a:off x="6900926" y="5005387"/>
              <a:ext cx="4391025" cy="590550"/>
            </a:xfrm>
            <a:custGeom>
              <a:avLst/>
              <a:gdLst/>
              <a:ahLst/>
              <a:cxnLst/>
              <a:rect l="l" t="t" r="r" b="b"/>
              <a:pathLst>
                <a:path w="4391025" h="590550">
                  <a:moveTo>
                    <a:pt x="4391025" y="0"/>
                  </a:moveTo>
                  <a:lnTo>
                    <a:pt x="0" y="0"/>
                  </a:lnTo>
                  <a:lnTo>
                    <a:pt x="0" y="590550"/>
                  </a:lnTo>
                  <a:lnTo>
                    <a:pt x="4391025" y="590550"/>
                  </a:lnTo>
                  <a:lnTo>
                    <a:pt x="43910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00926" y="5005387"/>
              <a:ext cx="4391025" cy="590550"/>
            </a:xfrm>
            <a:custGeom>
              <a:avLst/>
              <a:gdLst/>
              <a:ahLst/>
              <a:cxnLst/>
              <a:rect l="l" t="t" r="r" b="b"/>
              <a:pathLst>
                <a:path w="4391025" h="590550">
                  <a:moveTo>
                    <a:pt x="0" y="590550"/>
                  </a:moveTo>
                  <a:lnTo>
                    <a:pt x="4391025" y="590550"/>
                  </a:lnTo>
                  <a:lnTo>
                    <a:pt x="4391025" y="0"/>
                  </a:lnTo>
                  <a:lnTo>
                    <a:pt x="0" y="0"/>
                  </a:lnTo>
                  <a:lnTo>
                    <a:pt x="0" y="59055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979284" y="5096446"/>
            <a:ext cx="327342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2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features_one_hot=pd.get_dummies(features, columns=['Orbit','LaunchSite',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'LandingPad',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'Serial'])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85051" y="6027737"/>
            <a:ext cx="4413250" cy="498475"/>
            <a:chOff x="6885051" y="6027737"/>
            <a:chExt cx="4413250" cy="498475"/>
          </a:xfrm>
        </p:grpSpPr>
        <p:sp>
          <p:nvSpPr>
            <p:cNvPr id="29" name="object 29"/>
            <p:cNvSpPr/>
            <p:nvPr/>
          </p:nvSpPr>
          <p:spPr>
            <a:xfrm>
              <a:off x="6891401" y="6034087"/>
              <a:ext cx="4400550" cy="485775"/>
            </a:xfrm>
            <a:custGeom>
              <a:avLst/>
              <a:gdLst/>
              <a:ahLst/>
              <a:cxnLst/>
              <a:rect l="l" t="t" r="r" b="b"/>
              <a:pathLst>
                <a:path w="4400550" h="485775">
                  <a:moveTo>
                    <a:pt x="4400550" y="0"/>
                  </a:moveTo>
                  <a:lnTo>
                    <a:pt x="0" y="0"/>
                  </a:lnTo>
                  <a:lnTo>
                    <a:pt x="0" y="485775"/>
                  </a:lnTo>
                  <a:lnTo>
                    <a:pt x="4400550" y="485775"/>
                  </a:lnTo>
                  <a:lnTo>
                    <a:pt x="440055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91401" y="6034087"/>
              <a:ext cx="4400550" cy="485775"/>
            </a:xfrm>
            <a:custGeom>
              <a:avLst/>
              <a:gdLst/>
              <a:ahLst/>
              <a:cxnLst/>
              <a:rect l="l" t="t" r="r" b="b"/>
              <a:pathLst>
                <a:path w="4400550" h="485775">
                  <a:moveTo>
                    <a:pt x="0" y="485775"/>
                  </a:moveTo>
                  <a:lnTo>
                    <a:pt x="4400550" y="485775"/>
                  </a:lnTo>
                  <a:lnTo>
                    <a:pt x="4400550" y="0"/>
                  </a:lnTo>
                  <a:lnTo>
                    <a:pt x="0" y="0"/>
                  </a:lnTo>
                  <a:lnTo>
                    <a:pt x="0" y="48577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971283" y="6166802"/>
            <a:ext cx="3578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features_one_hot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features_one_hot.astype('float64')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17000" y="2128900"/>
            <a:ext cx="133350" cy="3905885"/>
          </a:xfrm>
          <a:custGeom>
            <a:avLst/>
            <a:gdLst/>
            <a:ahLst/>
            <a:cxnLst/>
            <a:rect l="l" t="t" r="r" b="b"/>
            <a:pathLst>
              <a:path w="133350" h="3905885">
                <a:moveTo>
                  <a:pt x="76073" y="2800858"/>
                </a:moveTo>
                <a:lnTo>
                  <a:pt x="41224" y="2800858"/>
                </a:lnTo>
                <a:lnTo>
                  <a:pt x="39624" y="2381250"/>
                </a:lnTo>
                <a:lnTo>
                  <a:pt x="33274" y="2381250"/>
                </a:lnTo>
                <a:lnTo>
                  <a:pt x="34874" y="2800858"/>
                </a:lnTo>
                <a:lnTo>
                  <a:pt x="0" y="2800858"/>
                </a:lnTo>
                <a:lnTo>
                  <a:pt x="38354" y="2876931"/>
                </a:lnTo>
                <a:lnTo>
                  <a:pt x="69837" y="2813431"/>
                </a:lnTo>
                <a:lnTo>
                  <a:pt x="76073" y="2800858"/>
                </a:lnTo>
                <a:close/>
              </a:path>
              <a:path w="133350" h="3905885">
                <a:moveTo>
                  <a:pt x="76200" y="3829291"/>
                </a:moveTo>
                <a:lnTo>
                  <a:pt x="41224" y="3829443"/>
                </a:lnTo>
                <a:lnTo>
                  <a:pt x="39624" y="3409950"/>
                </a:lnTo>
                <a:lnTo>
                  <a:pt x="33274" y="3409950"/>
                </a:lnTo>
                <a:lnTo>
                  <a:pt x="34874" y="3829291"/>
                </a:lnTo>
                <a:lnTo>
                  <a:pt x="34874" y="3829456"/>
                </a:lnTo>
                <a:lnTo>
                  <a:pt x="0" y="3829583"/>
                </a:lnTo>
                <a:lnTo>
                  <a:pt x="38354" y="3905631"/>
                </a:lnTo>
                <a:lnTo>
                  <a:pt x="69824" y="3842143"/>
                </a:lnTo>
                <a:lnTo>
                  <a:pt x="76047" y="3829583"/>
                </a:lnTo>
                <a:lnTo>
                  <a:pt x="76111" y="3829456"/>
                </a:lnTo>
                <a:lnTo>
                  <a:pt x="76200" y="3829291"/>
                </a:lnTo>
                <a:close/>
              </a:path>
              <a:path w="133350" h="3905885">
                <a:moveTo>
                  <a:pt x="114173" y="1610233"/>
                </a:moveTo>
                <a:lnTo>
                  <a:pt x="79324" y="1610233"/>
                </a:lnTo>
                <a:lnTo>
                  <a:pt x="77724" y="1190625"/>
                </a:lnTo>
                <a:lnTo>
                  <a:pt x="71374" y="1190625"/>
                </a:lnTo>
                <a:lnTo>
                  <a:pt x="72974" y="1610233"/>
                </a:lnTo>
                <a:lnTo>
                  <a:pt x="38100" y="1610233"/>
                </a:lnTo>
                <a:lnTo>
                  <a:pt x="76454" y="1686306"/>
                </a:lnTo>
                <a:lnTo>
                  <a:pt x="107937" y="1622806"/>
                </a:lnTo>
                <a:lnTo>
                  <a:pt x="114173" y="1610233"/>
                </a:lnTo>
                <a:close/>
              </a:path>
              <a:path w="133350" h="3905885">
                <a:moveTo>
                  <a:pt x="133223" y="419608"/>
                </a:moveTo>
                <a:lnTo>
                  <a:pt x="98374" y="419608"/>
                </a:lnTo>
                <a:lnTo>
                  <a:pt x="96774" y="0"/>
                </a:lnTo>
                <a:lnTo>
                  <a:pt x="90424" y="0"/>
                </a:lnTo>
                <a:lnTo>
                  <a:pt x="92024" y="419608"/>
                </a:lnTo>
                <a:lnTo>
                  <a:pt x="57150" y="419608"/>
                </a:lnTo>
                <a:lnTo>
                  <a:pt x="95504" y="495681"/>
                </a:lnTo>
                <a:lnTo>
                  <a:pt x="126987" y="432181"/>
                </a:lnTo>
                <a:lnTo>
                  <a:pt x="133223" y="419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609" y="1190942"/>
            <a:ext cx="412115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spc="-400" dirty="0"/>
              <a:t>EDA</a:t>
            </a:r>
            <a:r>
              <a:rPr sz="5400" spc="90" dirty="0"/>
              <a:t> </a:t>
            </a:r>
            <a:r>
              <a:rPr sz="5400" dirty="0"/>
              <a:t>with</a:t>
            </a:r>
            <a:r>
              <a:rPr sz="5400" spc="229" dirty="0"/>
              <a:t> </a:t>
            </a:r>
            <a:r>
              <a:rPr sz="5400" spc="-535" dirty="0"/>
              <a:t>SQL</a:t>
            </a:r>
            <a:endParaRPr sz="5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"/>
            <a:ext cx="4657646" cy="685774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78246" y="2333085"/>
            <a:ext cx="4293870" cy="92710"/>
            <a:chOff x="5278246" y="2333085"/>
            <a:chExt cx="4293870" cy="92710"/>
          </a:xfrm>
        </p:grpSpPr>
        <p:sp>
          <p:nvSpPr>
            <p:cNvPr id="5" name="object 5"/>
            <p:cNvSpPr/>
            <p:nvPr/>
          </p:nvSpPr>
          <p:spPr>
            <a:xfrm>
              <a:off x="5300217" y="2362087"/>
              <a:ext cx="4248785" cy="50800"/>
            </a:xfrm>
            <a:custGeom>
              <a:avLst/>
              <a:gdLst/>
              <a:ahLst/>
              <a:cxnLst/>
              <a:rect l="l" t="t" r="r" b="b"/>
              <a:pathLst>
                <a:path w="4248784" h="50800">
                  <a:moveTo>
                    <a:pt x="2879006" y="22972"/>
                  </a:moveTo>
                  <a:lnTo>
                    <a:pt x="2043295" y="22972"/>
                  </a:lnTo>
                  <a:lnTo>
                    <a:pt x="2087203" y="24235"/>
                  </a:lnTo>
                  <a:lnTo>
                    <a:pt x="2145156" y="27661"/>
                  </a:lnTo>
                  <a:lnTo>
                    <a:pt x="2144998" y="27661"/>
                  </a:lnTo>
                  <a:lnTo>
                    <a:pt x="2279309" y="39090"/>
                  </a:lnTo>
                  <a:lnTo>
                    <a:pt x="2336870" y="43470"/>
                  </a:lnTo>
                  <a:lnTo>
                    <a:pt x="2389203" y="46736"/>
                  </a:lnTo>
                  <a:lnTo>
                    <a:pt x="2437314" y="48975"/>
                  </a:lnTo>
                  <a:lnTo>
                    <a:pt x="2485730" y="50372"/>
                  </a:lnTo>
                  <a:lnTo>
                    <a:pt x="2492127" y="50372"/>
                  </a:lnTo>
                  <a:lnTo>
                    <a:pt x="2524891" y="50708"/>
                  </a:lnTo>
                  <a:lnTo>
                    <a:pt x="2566368" y="50372"/>
                  </a:lnTo>
                  <a:lnTo>
                    <a:pt x="2607645" y="49348"/>
                  </a:lnTo>
                  <a:lnTo>
                    <a:pt x="2649727" y="47721"/>
                  </a:lnTo>
                  <a:lnTo>
                    <a:pt x="2969627" y="30605"/>
                  </a:lnTo>
                  <a:lnTo>
                    <a:pt x="3027656" y="28705"/>
                  </a:lnTo>
                  <a:lnTo>
                    <a:pt x="3082427" y="27661"/>
                  </a:lnTo>
                  <a:lnTo>
                    <a:pt x="3780786" y="27348"/>
                  </a:lnTo>
                  <a:lnTo>
                    <a:pt x="3795819" y="26739"/>
                  </a:lnTo>
                  <a:lnTo>
                    <a:pt x="3772323" y="26739"/>
                  </a:lnTo>
                  <a:lnTo>
                    <a:pt x="3735321" y="26350"/>
                  </a:lnTo>
                  <a:lnTo>
                    <a:pt x="3725094" y="26350"/>
                  </a:lnTo>
                  <a:lnTo>
                    <a:pt x="3668979" y="24984"/>
                  </a:lnTo>
                  <a:lnTo>
                    <a:pt x="3665599" y="24984"/>
                  </a:lnTo>
                  <a:lnTo>
                    <a:pt x="3623747" y="23353"/>
                  </a:lnTo>
                  <a:lnTo>
                    <a:pt x="2894401" y="23353"/>
                  </a:lnTo>
                  <a:lnTo>
                    <a:pt x="2879006" y="22972"/>
                  </a:lnTo>
                  <a:close/>
                </a:path>
                <a:path w="4248784" h="50800">
                  <a:moveTo>
                    <a:pt x="810288" y="1913"/>
                  </a:moveTo>
                  <a:lnTo>
                    <a:pt x="804367" y="1913"/>
                  </a:lnTo>
                  <a:lnTo>
                    <a:pt x="766009" y="2108"/>
                  </a:lnTo>
                  <a:lnTo>
                    <a:pt x="718669" y="3541"/>
                  </a:lnTo>
                  <a:lnTo>
                    <a:pt x="664276" y="6121"/>
                  </a:lnTo>
                  <a:lnTo>
                    <a:pt x="449652" y="18663"/>
                  </a:lnTo>
                  <a:lnTo>
                    <a:pt x="343708" y="23697"/>
                  </a:lnTo>
                  <a:lnTo>
                    <a:pt x="380930" y="25137"/>
                  </a:lnTo>
                  <a:lnTo>
                    <a:pt x="448527" y="28705"/>
                  </a:lnTo>
                  <a:lnTo>
                    <a:pt x="587630" y="37712"/>
                  </a:lnTo>
                  <a:lnTo>
                    <a:pt x="646832" y="40702"/>
                  </a:lnTo>
                  <a:lnTo>
                    <a:pt x="647998" y="40702"/>
                  </a:lnTo>
                  <a:lnTo>
                    <a:pt x="694702" y="42286"/>
                  </a:lnTo>
                  <a:lnTo>
                    <a:pt x="740984" y="42997"/>
                  </a:lnTo>
                  <a:lnTo>
                    <a:pt x="736897" y="42997"/>
                  </a:lnTo>
                  <a:lnTo>
                    <a:pt x="783044" y="42847"/>
                  </a:lnTo>
                  <a:lnTo>
                    <a:pt x="824911" y="42031"/>
                  </a:lnTo>
                  <a:lnTo>
                    <a:pt x="1309066" y="28341"/>
                  </a:lnTo>
                  <a:lnTo>
                    <a:pt x="1346512" y="27661"/>
                  </a:lnTo>
                  <a:lnTo>
                    <a:pt x="1345070" y="27661"/>
                  </a:lnTo>
                  <a:lnTo>
                    <a:pt x="1391960" y="27036"/>
                  </a:lnTo>
                  <a:lnTo>
                    <a:pt x="1386943" y="27036"/>
                  </a:lnTo>
                  <a:lnTo>
                    <a:pt x="1707092" y="26739"/>
                  </a:lnTo>
                  <a:lnTo>
                    <a:pt x="1657859" y="25639"/>
                  </a:lnTo>
                  <a:lnTo>
                    <a:pt x="1657080" y="25639"/>
                  </a:lnTo>
                  <a:lnTo>
                    <a:pt x="1610913" y="23353"/>
                  </a:lnTo>
                  <a:lnTo>
                    <a:pt x="1566693" y="19701"/>
                  </a:lnTo>
                  <a:lnTo>
                    <a:pt x="1561555" y="19075"/>
                  </a:lnTo>
                  <a:lnTo>
                    <a:pt x="1113801" y="19075"/>
                  </a:lnTo>
                  <a:lnTo>
                    <a:pt x="1062732" y="18273"/>
                  </a:lnTo>
                  <a:lnTo>
                    <a:pt x="1058361" y="18273"/>
                  </a:lnTo>
                  <a:lnTo>
                    <a:pt x="1001776" y="14463"/>
                  </a:lnTo>
                  <a:lnTo>
                    <a:pt x="944761" y="9169"/>
                  </a:lnTo>
                  <a:lnTo>
                    <a:pt x="895673" y="5353"/>
                  </a:lnTo>
                  <a:lnTo>
                    <a:pt x="851516" y="2948"/>
                  </a:lnTo>
                  <a:lnTo>
                    <a:pt x="810288" y="1913"/>
                  </a:lnTo>
                  <a:close/>
                </a:path>
                <a:path w="4248784" h="50800">
                  <a:moveTo>
                    <a:pt x="1975077" y="24504"/>
                  </a:moveTo>
                  <a:lnTo>
                    <a:pt x="1850852" y="24504"/>
                  </a:lnTo>
                  <a:lnTo>
                    <a:pt x="1799619" y="25937"/>
                  </a:lnTo>
                  <a:lnTo>
                    <a:pt x="1798439" y="25937"/>
                  </a:lnTo>
                  <a:lnTo>
                    <a:pt x="1748235" y="26739"/>
                  </a:lnTo>
                  <a:lnTo>
                    <a:pt x="1537807" y="27036"/>
                  </a:lnTo>
                  <a:lnTo>
                    <a:pt x="1537609" y="27036"/>
                  </a:lnTo>
                  <a:lnTo>
                    <a:pt x="1633370" y="29201"/>
                  </a:lnTo>
                  <a:lnTo>
                    <a:pt x="1788432" y="35438"/>
                  </a:lnTo>
                  <a:lnTo>
                    <a:pt x="1830640" y="35594"/>
                  </a:lnTo>
                  <a:lnTo>
                    <a:pt x="1865078" y="34406"/>
                  </a:lnTo>
                  <a:lnTo>
                    <a:pt x="1894110" y="32299"/>
                  </a:lnTo>
                  <a:lnTo>
                    <a:pt x="1945417" y="27036"/>
                  </a:lnTo>
                  <a:lnTo>
                    <a:pt x="1975077" y="24504"/>
                  </a:lnTo>
                  <a:close/>
                </a:path>
                <a:path w="4248784" h="50800">
                  <a:moveTo>
                    <a:pt x="3780786" y="27348"/>
                  </a:moveTo>
                  <a:lnTo>
                    <a:pt x="3134050" y="27348"/>
                  </a:lnTo>
                  <a:lnTo>
                    <a:pt x="3190535" y="27661"/>
                  </a:lnTo>
                  <a:lnTo>
                    <a:pt x="3185857" y="27661"/>
                  </a:lnTo>
                  <a:lnTo>
                    <a:pt x="3268601" y="29201"/>
                  </a:lnTo>
                  <a:lnTo>
                    <a:pt x="3269785" y="29201"/>
                  </a:lnTo>
                  <a:lnTo>
                    <a:pt x="3409707" y="32913"/>
                  </a:lnTo>
                  <a:lnTo>
                    <a:pt x="3501097" y="34266"/>
                  </a:lnTo>
                  <a:lnTo>
                    <a:pt x="3545951" y="34266"/>
                  </a:lnTo>
                  <a:lnTo>
                    <a:pt x="3599180" y="33513"/>
                  </a:lnTo>
                  <a:lnTo>
                    <a:pt x="3780786" y="27348"/>
                  </a:lnTo>
                  <a:close/>
                </a:path>
                <a:path w="4248784" h="50800">
                  <a:moveTo>
                    <a:pt x="508" y="14463"/>
                  </a:moveTo>
                  <a:lnTo>
                    <a:pt x="403" y="16209"/>
                  </a:lnTo>
                  <a:lnTo>
                    <a:pt x="309" y="17783"/>
                  </a:lnTo>
                  <a:lnTo>
                    <a:pt x="232" y="19075"/>
                  </a:lnTo>
                  <a:lnTo>
                    <a:pt x="123" y="20904"/>
                  </a:lnTo>
                  <a:lnTo>
                    <a:pt x="0" y="22972"/>
                  </a:lnTo>
                  <a:lnTo>
                    <a:pt x="1270" y="25639"/>
                  </a:lnTo>
                  <a:lnTo>
                    <a:pt x="1241" y="25937"/>
                  </a:lnTo>
                  <a:lnTo>
                    <a:pt x="1134" y="27036"/>
                  </a:lnTo>
                  <a:lnTo>
                    <a:pt x="1008" y="28341"/>
                  </a:lnTo>
                  <a:lnTo>
                    <a:pt x="925" y="29201"/>
                  </a:lnTo>
                  <a:lnTo>
                    <a:pt x="820" y="30281"/>
                  </a:lnTo>
                  <a:lnTo>
                    <a:pt x="744" y="31065"/>
                  </a:lnTo>
                  <a:lnTo>
                    <a:pt x="625" y="32299"/>
                  </a:lnTo>
                  <a:lnTo>
                    <a:pt x="508" y="33513"/>
                  </a:lnTo>
                  <a:lnTo>
                    <a:pt x="36749" y="29548"/>
                  </a:lnTo>
                  <a:lnTo>
                    <a:pt x="36554" y="29548"/>
                  </a:lnTo>
                  <a:lnTo>
                    <a:pt x="74115" y="26350"/>
                  </a:lnTo>
                  <a:lnTo>
                    <a:pt x="73232" y="26350"/>
                  </a:lnTo>
                  <a:lnTo>
                    <a:pt x="111391" y="24026"/>
                  </a:lnTo>
                  <a:lnTo>
                    <a:pt x="86115" y="22605"/>
                  </a:lnTo>
                  <a:lnTo>
                    <a:pt x="85919" y="22605"/>
                  </a:lnTo>
                  <a:lnTo>
                    <a:pt x="43168" y="19075"/>
                  </a:lnTo>
                  <a:lnTo>
                    <a:pt x="508" y="14463"/>
                  </a:lnTo>
                  <a:close/>
                </a:path>
                <a:path w="4248784" h="50800">
                  <a:moveTo>
                    <a:pt x="4248658" y="14463"/>
                  </a:moveTo>
                  <a:lnTo>
                    <a:pt x="4203472" y="15340"/>
                  </a:lnTo>
                  <a:lnTo>
                    <a:pt x="4110497" y="18273"/>
                  </a:lnTo>
                  <a:lnTo>
                    <a:pt x="4110731" y="18273"/>
                  </a:lnTo>
                  <a:lnTo>
                    <a:pt x="4026527" y="21461"/>
                  </a:lnTo>
                  <a:lnTo>
                    <a:pt x="4053119" y="21461"/>
                  </a:lnTo>
                  <a:lnTo>
                    <a:pt x="4099078" y="22605"/>
                  </a:lnTo>
                  <a:lnTo>
                    <a:pt x="4098453" y="22605"/>
                  </a:lnTo>
                  <a:lnTo>
                    <a:pt x="4148980" y="24984"/>
                  </a:lnTo>
                  <a:lnTo>
                    <a:pt x="4148300" y="24984"/>
                  </a:lnTo>
                  <a:lnTo>
                    <a:pt x="4197202" y="28483"/>
                  </a:lnTo>
                  <a:lnTo>
                    <a:pt x="4248658" y="33513"/>
                  </a:lnTo>
                  <a:lnTo>
                    <a:pt x="4248658" y="14463"/>
                  </a:lnTo>
                  <a:close/>
                </a:path>
                <a:path w="4248784" h="50800">
                  <a:moveTo>
                    <a:pt x="262291" y="21461"/>
                  </a:moveTo>
                  <a:lnTo>
                    <a:pt x="195063" y="21461"/>
                  </a:lnTo>
                  <a:lnTo>
                    <a:pt x="159046" y="22022"/>
                  </a:lnTo>
                  <a:lnTo>
                    <a:pt x="160877" y="22022"/>
                  </a:lnTo>
                  <a:lnTo>
                    <a:pt x="116189" y="23697"/>
                  </a:lnTo>
                  <a:lnTo>
                    <a:pt x="116784" y="23697"/>
                  </a:lnTo>
                  <a:lnTo>
                    <a:pt x="111391" y="24026"/>
                  </a:lnTo>
                  <a:lnTo>
                    <a:pt x="128427" y="24984"/>
                  </a:lnTo>
                  <a:lnTo>
                    <a:pt x="172858" y="26350"/>
                  </a:lnTo>
                  <a:lnTo>
                    <a:pt x="224634" y="26739"/>
                  </a:lnTo>
                  <a:lnTo>
                    <a:pt x="216743" y="26739"/>
                  </a:lnTo>
                  <a:lnTo>
                    <a:pt x="281018" y="25937"/>
                  </a:lnTo>
                  <a:lnTo>
                    <a:pt x="274709" y="25937"/>
                  </a:lnTo>
                  <a:lnTo>
                    <a:pt x="324342" y="24504"/>
                  </a:lnTo>
                  <a:lnTo>
                    <a:pt x="343708" y="23697"/>
                  </a:lnTo>
                  <a:lnTo>
                    <a:pt x="319704" y="22769"/>
                  </a:lnTo>
                  <a:lnTo>
                    <a:pt x="320183" y="22769"/>
                  </a:lnTo>
                  <a:lnTo>
                    <a:pt x="262291" y="21461"/>
                  </a:lnTo>
                  <a:close/>
                </a:path>
                <a:path w="4248784" h="50800">
                  <a:moveTo>
                    <a:pt x="4026527" y="21461"/>
                  </a:moveTo>
                  <a:lnTo>
                    <a:pt x="3968284" y="21461"/>
                  </a:lnTo>
                  <a:lnTo>
                    <a:pt x="3950090" y="21659"/>
                  </a:lnTo>
                  <a:lnTo>
                    <a:pt x="3951751" y="21659"/>
                  </a:lnTo>
                  <a:lnTo>
                    <a:pt x="3852599" y="24504"/>
                  </a:lnTo>
                  <a:lnTo>
                    <a:pt x="3853181" y="24504"/>
                  </a:lnTo>
                  <a:lnTo>
                    <a:pt x="3795819" y="26739"/>
                  </a:lnTo>
                  <a:lnTo>
                    <a:pt x="3816717" y="26739"/>
                  </a:lnTo>
                  <a:lnTo>
                    <a:pt x="3917904" y="24984"/>
                  </a:lnTo>
                  <a:lnTo>
                    <a:pt x="3919881" y="24984"/>
                  </a:lnTo>
                  <a:lnTo>
                    <a:pt x="4026527" y="21461"/>
                  </a:lnTo>
                  <a:close/>
                </a:path>
                <a:path w="4248784" h="50800">
                  <a:moveTo>
                    <a:pt x="2562644" y="0"/>
                  </a:moveTo>
                  <a:lnTo>
                    <a:pt x="2512121" y="595"/>
                  </a:lnTo>
                  <a:lnTo>
                    <a:pt x="2459974" y="1913"/>
                  </a:lnTo>
                  <a:lnTo>
                    <a:pt x="1851160" y="24504"/>
                  </a:lnTo>
                  <a:lnTo>
                    <a:pt x="1977057" y="24504"/>
                  </a:lnTo>
                  <a:lnTo>
                    <a:pt x="2000592" y="23353"/>
                  </a:lnTo>
                  <a:lnTo>
                    <a:pt x="1986272" y="23353"/>
                  </a:lnTo>
                  <a:lnTo>
                    <a:pt x="2879006" y="22972"/>
                  </a:lnTo>
                  <a:lnTo>
                    <a:pt x="2849727" y="22247"/>
                  </a:lnTo>
                  <a:lnTo>
                    <a:pt x="2814048" y="19464"/>
                  </a:lnTo>
                  <a:lnTo>
                    <a:pt x="2742211" y="8617"/>
                  </a:lnTo>
                  <a:lnTo>
                    <a:pt x="2701326" y="4436"/>
                  </a:lnTo>
                  <a:lnTo>
                    <a:pt x="2657560" y="1732"/>
                  </a:lnTo>
                  <a:lnTo>
                    <a:pt x="2611228" y="316"/>
                  </a:lnTo>
                  <a:lnTo>
                    <a:pt x="2562644" y="0"/>
                  </a:lnTo>
                  <a:close/>
                </a:path>
                <a:path w="4248784" h="50800">
                  <a:moveTo>
                    <a:pt x="3273532" y="7228"/>
                  </a:moveTo>
                  <a:lnTo>
                    <a:pt x="3214865" y="8109"/>
                  </a:lnTo>
                  <a:lnTo>
                    <a:pt x="3159379" y="10042"/>
                  </a:lnTo>
                  <a:lnTo>
                    <a:pt x="3104958" y="12760"/>
                  </a:lnTo>
                  <a:lnTo>
                    <a:pt x="3105354" y="12760"/>
                  </a:lnTo>
                  <a:lnTo>
                    <a:pt x="2968007" y="20904"/>
                  </a:lnTo>
                  <a:lnTo>
                    <a:pt x="2926502" y="22605"/>
                  </a:lnTo>
                  <a:lnTo>
                    <a:pt x="2874703" y="23353"/>
                  </a:lnTo>
                  <a:lnTo>
                    <a:pt x="3623747" y="23353"/>
                  </a:lnTo>
                  <a:lnTo>
                    <a:pt x="3600114" y="22431"/>
                  </a:lnTo>
                  <a:lnTo>
                    <a:pt x="3538143" y="19075"/>
                  </a:lnTo>
                  <a:lnTo>
                    <a:pt x="3401795" y="10042"/>
                  </a:lnTo>
                  <a:lnTo>
                    <a:pt x="3335774" y="7751"/>
                  </a:lnTo>
                  <a:lnTo>
                    <a:pt x="3273532" y="7228"/>
                  </a:lnTo>
                  <a:close/>
                </a:path>
                <a:path w="4248784" h="50800">
                  <a:moveTo>
                    <a:pt x="4019286" y="20904"/>
                  </a:moveTo>
                  <a:lnTo>
                    <a:pt x="3964527" y="20904"/>
                  </a:lnTo>
                  <a:lnTo>
                    <a:pt x="4067142" y="21461"/>
                  </a:lnTo>
                  <a:lnTo>
                    <a:pt x="3968284" y="21461"/>
                  </a:lnTo>
                  <a:lnTo>
                    <a:pt x="4019286" y="20904"/>
                  </a:lnTo>
                  <a:close/>
                </a:path>
                <a:path w="4248784" h="50800">
                  <a:moveTo>
                    <a:pt x="1474649" y="9169"/>
                  </a:moveTo>
                  <a:lnTo>
                    <a:pt x="1318699" y="9169"/>
                  </a:lnTo>
                  <a:lnTo>
                    <a:pt x="1217129" y="15194"/>
                  </a:lnTo>
                  <a:lnTo>
                    <a:pt x="1164575" y="17783"/>
                  </a:lnTo>
                  <a:lnTo>
                    <a:pt x="1109549" y="19075"/>
                  </a:lnTo>
                  <a:lnTo>
                    <a:pt x="1561555" y="19075"/>
                  </a:lnTo>
                  <a:lnTo>
                    <a:pt x="1523746" y="14463"/>
                  </a:lnTo>
                  <a:lnTo>
                    <a:pt x="1474649" y="9169"/>
                  </a:lnTo>
                  <a:close/>
                </a:path>
                <a:path w="4248784" h="50800">
                  <a:moveTo>
                    <a:pt x="1422314" y="6782"/>
                  </a:moveTo>
                  <a:lnTo>
                    <a:pt x="1371507" y="7062"/>
                  </a:lnTo>
                  <a:lnTo>
                    <a:pt x="1317874" y="9169"/>
                  </a:lnTo>
                  <a:lnTo>
                    <a:pt x="1477051" y="9169"/>
                  </a:lnTo>
                  <a:lnTo>
                    <a:pt x="1422314" y="678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0471" y="2355310"/>
              <a:ext cx="4249420" cy="48260"/>
            </a:xfrm>
            <a:custGeom>
              <a:avLst/>
              <a:gdLst/>
              <a:ahLst/>
              <a:cxnLst/>
              <a:rect l="l" t="t" r="r" b="b"/>
              <a:pathLst>
                <a:path w="4249420" h="48260">
                  <a:moveTo>
                    <a:pt x="253" y="21240"/>
                  </a:moveTo>
                  <a:lnTo>
                    <a:pt x="67302" y="14831"/>
                  </a:lnTo>
                  <a:lnTo>
                    <a:pt x="127121" y="10199"/>
                  </a:lnTo>
                  <a:lnTo>
                    <a:pt x="181332" y="7270"/>
                  </a:lnTo>
                  <a:lnTo>
                    <a:pt x="231557" y="5969"/>
                  </a:lnTo>
                  <a:lnTo>
                    <a:pt x="279419" y="6220"/>
                  </a:lnTo>
                  <a:lnTo>
                    <a:pt x="326540" y="7948"/>
                  </a:lnTo>
                  <a:lnTo>
                    <a:pt x="374542" y="11077"/>
                  </a:lnTo>
                  <a:lnTo>
                    <a:pt x="425047" y="15533"/>
                  </a:lnTo>
                  <a:lnTo>
                    <a:pt x="479678" y="21240"/>
                  </a:lnTo>
                  <a:lnTo>
                    <a:pt x="531370" y="25208"/>
                  </a:lnTo>
                  <a:lnTo>
                    <a:pt x="583244" y="26324"/>
                  </a:lnTo>
                  <a:lnTo>
                    <a:pt x="634921" y="25329"/>
                  </a:lnTo>
                  <a:lnTo>
                    <a:pt x="686018" y="22959"/>
                  </a:lnTo>
                  <a:lnTo>
                    <a:pt x="736155" y="19954"/>
                  </a:lnTo>
                  <a:lnTo>
                    <a:pt x="784951" y="17052"/>
                  </a:lnTo>
                  <a:lnTo>
                    <a:pt x="832025" y="14991"/>
                  </a:lnTo>
                  <a:lnTo>
                    <a:pt x="876995" y="14510"/>
                  </a:lnTo>
                  <a:lnTo>
                    <a:pt x="919482" y="16347"/>
                  </a:lnTo>
                  <a:lnTo>
                    <a:pt x="959103" y="21240"/>
                  </a:lnTo>
                  <a:lnTo>
                    <a:pt x="995881" y="26811"/>
                  </a:lnTo>
                  <a:lnTo>
                    <a:pt x="1036749" y="31432"/>
                  </a:lnTo>
                  <a:lnTo>
                    <a:pt x="1081311" y="35049"/>
                  </a:lnTo>
                  <a:lnTo>
                    <a:pt x="1129174" y="37607"/>
                  </a:lnTo>
                  <a:lnTo>
                    <a:pt x="1179942" y="39051"/>
                  </a:lnTo>
                  <a:lnTo>
                    <a:pt x="1233223" y="39326"/>
                  </a:lnTo>
                  <a:lnTo>
                    <a:pt x="1288620" y="38376"/>
                  </a:lnTo>
                  <a:lnTo>
                    <a:pt x="1345740" y="36148"/>
                  </a:lnTo>
                  <a:lnTo>
                    <a:pt x="1404188" y="32586"/>
                  </a:lnTo>
                  <a:lnTo>
                    <a:pt x="1463570" y="27635"/>
                  </a:lnTo>
                  <a:lnTo>
                    <a:pt x="1523492" y="21240"/>
                  </a:lnTo>
                  <a:lnTo>
                    <a:pt x="1570792" y="15952"/>
                  </a:lnTo>
                  <a:lnTo>
                    <a:pt x="1618375" y="11370"/>
                  </a:lnTo>
                  <a:lnTo>
                    <a:pt x="1666251" y="7522"/>
                  </a:lnTo>
                  <a:lnTo>
                    <a:pt x="1714431" y="4434"/>
                  </a:lnTo>
                  <a:lnTo>
                    <a:pt x="1762925" y="2133"/>
                  </a:lnTo>
                  <a:lnTo>
                    <a:pt x="1811744" y="646"/>
                  </a:lnTo>
                  <a:lnTo>
                    <a:pt x="1860899" y="0"/>
                  </a:lnTo>
                  <a:lnTo>
                    <a:pt x="1910399" y="220"/>
                  </a:lnTo>
                  <a:lnTo>
                    <a:pt x="1960257" y="1334"/>
                  </a:lnTo>
                  <a:lnTo>
                    <a:pt x="2010481" y="3368"/>
                  </a:lnTo>
                  <a:lnTo>
                    <a:pt x="2061083" y="6349"/>
                  </a:lnTo>
                  <a:lnTo>
                    <a:pt x="2112073" y="10303"/>
                  </a:lnTo>
                  <a:lnTo>
                    <a:pt x="2163462" y="15258"/>
                  </a:lnTo>
                  <a:lnTo>
                    <a:pt x="2215260" y="21240"/>
                  </a:lnTo>
                  <a:lnTo>
                    <a:pt x="2284116" y="28479"/>
                  </a:lnTo>
                  <a:lnTo>
                    <a:pt x="2345904" y="32408"/>
                  </a:lnTo>
                  <a:lnTo>
                    <a:pt x="2401887" y="33666"/>
                  </a:lnTo>
                  <a:lnTo>
                    <a:pt x="2453328" y="32890"/>
                  </a:lnTo>
                  <a:lnTo>
                    <a:pt x="2501487" y="30718"/>
                  </a:lnTo>
                  <a:lnTo>
                    <a:pt x="2547627" y="27787"/>
                  </a:lnTo>
                  <a:lnTo>
                    <a:pt x="2593009" y="24737"/>
                  </a:lnTo>
                  <a:lnTo>
                    <a:pt x="2638896" y="22203"/>
                  </a:lnTo>
                  <a:lnTo>
                    <a:pt x="2686549" y="20825"/>
                  </a:lnTo>
                  <a:lnTo>
                    <a:pt x="2737230" y="21240"/>
                  </a:lnTo>
                  <a:lnTo>
                    <a:pt x="2790185" y="22067"/>
                  </a:lnTo>
                  <a:lnTo>
                    <a:pt x="2843647" y="21801"/>
                  </a:lnTo>
                  <a:lnTo>
                    <a:pt x="2897363" y="20784"/>
                  </a:lnTo>
                  <a:lnTo>
                    <a:pt x="2951076" y="19357"/>
                  </a:lnTo>
                  <a:lnTo>
                    <a:pt x="3004534" y="17859"/>
                  </a:lnTo>
                  <a:lnTo>
                    <a:pt x="3057481" y="16632"/>
                  </a:lnTo>
                  <a:lnTo>
                    <a:pt x="3109663" y="16016"/>
                  </a:lnTo>
                  <a:lnTo>
                    <a:pt x="3160825" y="16351"/>
                  </a:lnTo>
                  <a:lnTo>
                    <a:pt x="3210714" y="17979"/>
                  </a:lnTo>
                  <a:lnTo>
                    <a:pt x="3259074" y="21240"/>
                  </a:lnTo>
                  <a:lnTo>
                    <a:pt x="3285822" y="23038"/>
                  </a:lnTo>
                  <a:lnTo>
                    <a:pt x="3318164" y="24316"/>
                  </a:lnTo>
                  <a:lnTo>
                    <a:pt x="3355565" y="25129"/>
                  </a:lnTo>
                  <a:lnTo>
                    <a:pt x="3397491" y="25532"/>
                  </a:lnTo>
                  <a:lnTo>
                    <a:pt x="3443410" y="25580"/>
                  </a:lnTo>
                  <a:lnTo>
                    <a:pt x="3492787" y="25329"/>
                  </a:lnTo>
                  <a:lnTo>
                    <a:pt x="3545089" y="24833"/>
                  </a:lnTo>
                  <a:lnTo>
                    <a:pt x="3599783" y="24148"/>
                  </a:lnTo>
                  <a:lnTo>
                    <a:pt x="3656334" y="23329"/>
                  </a:lnTo>
                  <a:lnTo>
                    <a:pt x="3714210" y="22431"/>
                  </a:lnTo>
                  <a:lnTo>
                    <a:pt x="3772876" y="21509"/>
                  </a:lnTo>
                  <a:lnTo>
                    <a:pt x="3831799" y="20618"/>
                  </a:lnTo>
                  <a:lnTo>
                    <a:pt x="3890445" y="19814"/>
                  </a:lnTo>
                  <a:lnTo>
                    <a:pt x="3948281" y="19152"/>
                  </a:lnTo>
                  <a:lnTo>
                    <a:pt x="4004774" y="18686"/>
                  </a:lnTo>
                  <a:lnTo>
                    <a:pt x="4059389" y="18473"/>
                  </a:lnTo>
                  <a:lnTo>
                    <a:pt x="4111593" y="18566"/>
                  </a:lnTo>
                  <a:lnTo>
                    <a:pt x="4160852" y="19022"/>
                  </a:lnTo>
                  <a:lnTo>
                    <a:pt x="4206634" y="19895"/>
                  </a:lnTo>
                  <a:lnTo>
                    <a:pt x="4248404" y="21240"/>
                  </a:lnTo>
                  <a:lnTo>
                    <a:pt x="4249293" y="30511"/>
                  </a:lnTo>
                  <a:lnTo>
                    <a:pt x="4247769" y="30892"/>
                  </a:lnTo>
                  <a:lnTo>
                    <a:pt x="4248404" y="40290"/>
                  </a:lnTo>
                  <a:lnTo>
                    <a:pt x="4206256" y="42677"/>
                  </a:lnTo>
                  <a:lnTo>
                    <a:pt x="4164847" y="43785"/>
                  </a:lnTo>
                  <a:lnTo>
                    <a:pt x="4123619" y="43854"/>
                  </a:lnTo>
                  <a:lnTo>
                    <a:pt x="4082017" y="43125"/>
                  </a:lnTo>
                  <a:lnTo>
                    <a:pt x="4039482" y="41837"/>
                  </a:lnTo>
                  <a:lnTo>
                    <a:pt x="3995461" y="40232"/>
                  </a:lnTo>
                  <a:lnTo>
                    <a:pt x="3949395" y="38549"/>
                  </a:lnTo>
                  <a:lnTo>
                    <a:pt x="3900729" y="37030"/>
                  </a:lnTo>
                  <a:lnTo>
                    <a:pt x="3848907" y="35914"/>
                  </a:lnTo>
                  <a:lnTo>
                    <a:pt x="3793372" y="35441"/>
                  </a:lnTo>
                  <a:lnTo>
                    <a:pt x="3733567" y="35853"/>
                  </a:lnTo>
                  <a:lnTo>
                    <a:pt x="3668937" y="37389"/>
                  </a:lnTo>
                  <a:lnTo>
                    <a:pt x="3598926" y="40290"/>
                  </a:lnTo>
                  <a:lnTo>
                    <a:pt x="3527044" y="43155"/>
                  </a:lnTo>
                  <a:lnTo>
                    <a:pt x="3467772" y="44144"/>
                  </a:lnTo>
                  <a:lnTo>
                    <a:pt x="3418875" y="43666"/>
                  </a:lnTo>
                  <a:lnTo>
                    <a:pt x="3378120" y="42125"/>
                  </a:lnTo>
                  <a:lnTo>
                    <a:pt x="3343271" y="39928"/>
                  </a:lnTo>
                  <a:lnTo>
                    <a:pt x="3312096" y="37480"/>
                  </a:lnTo>
                  <a:lnTo>
                    <a:pt x="3282360" y="35189"/>
                  </a:lnTo>
                  <a:lnTo>
                    <a:pt x="3251830" y="33460"/>
                  </a:lnTo>
                  <a:lnTo>
                    <a:pt x="3218271" y="32700"/>
                  </a:lnTo>
                  <a:lnTo>
                    <a:pt x="3179449" y="33314"/>
                  </a:lnTo>
                  <a:lnTo>
                    <a:pt x="3133131" y="35709"/>
                  </a:lnTo>
                  <a:lnTo>
                    <a:pt x="3077082" y="40290"/>
                  </a:lnTo>
                  <a:lnTo>
                    <a:pt x="3014190" y="45114"/>
                  </a:lnTo>
                  <a:lnTo>
                    <a:pt x="2959013" y="47339"/>
                  </a:lnTo>
                  <a:lnTo>
                    <a:pt x="2910009" y="47511"/>
                  </a:lnTo>
                  <a:lnTo>
                    <a:pt x="2865635" y="46173"/>
                  </a:lnTo>
                  <a:lnTo>
                    <a:pt x="2824349" y="43871"/>
                  </a:lnTo>
                  <a:lnTo>
                    <a:pt x="2784608" y="41149"/>
                  </a:lnTo>
                  <a:lnTo>
                    <a:pt x="2744872" y="38551"/>
                  </a:lnTo>
                  <a:lnTo>
                    <a:pt x="2703596" y="36622"/>
                  </a:lnTo>
                  <a:lnTo>
                    <a:pt x="2659239" y="35905"/>
                  </a:lnTo>
                  <a:lnTo>
                    <a:pt x="2610259" y="36947"/>
                  </a:lnTo>
                  <a:lnTo>
                    <a:pt x="2555112" y="40290"/>
                  </a:lnTo>
                  <a:lnTo>
                    <a:pt x="2506390" y="43657"/>
                  </a:lnTo>
                  <a:lnTo>
                    <a:pt x="2459298" y="45990"/>
                  </a:lnTo>
                  <a:lnTo>
                    <a:pt x="2413338" y="47418"/>
                  </a:lnTo>
                  <a:lnTo>
                    <a:pt x="2368008" y="48069"/>
                  </a:lnTo>
                  <a:lnTo>
                    <a:pt x="2322808" y="48073"/>
                  </a:lnTo>
                  <a:lnTo>
                    <a:pt x="2277236" y="47559"/>
                  </a:lnTo>
                  <a:lnTo>
                    <a:pt x="2230792" y="46656"/>
                  </a:lnTo>
                  <a:lnTo>
                    <a:pt x="2182974" y="45493"/>
                  </a:lnTo>
                  <a:lnTo>
                    <a:pt x="2133283" y="44198"/>
                  </a:lnTo>
                  <a:lnTo>
                    <a:pt x="2081217" y="42902"/>
                  </a:lnTo>
                  <a:lnTo>
                    <a:pt x="2026275" y="41732"/>
                  </a:lnTo>
                  <a:lnTo>
                    <a:pt x="1967957" y="40819"/>
                  </a:lnTo>
                  <a:lnTo>
                    <a:pt x="1905761" y="40290"/>
                  </a:lnTo>
                  <a:lnTo>
                    <a:pt x="1849106" y="40119"/>
                  </a:lnTo>
                  <a:lnTo>
                    <a:pt x="1797842" y="40170"/>
                  </a:lnTo>
                  <a:lnTo>
                    <a:pt x="1750901" y="40396"/>
                  </a:lnTo>
                  <a:lnTo>
                    <a:pt x="1707213" y="40746"/>
                  </a:lnTo>
                  <a:lnTo>
                    <a:pt x="1665710" y="41171"/>
                  </a:lnTo>
                  <a:lnTo>
                    <a:pt x="1625320" y="41623"/>
                  </a:lnTo>
                  <a:lnTo>
                    <a:pt x="1584975" y="42052"/>
                  </a:lnTo>
                  <a:lnTo>
                    <a:pt x="1543606" y="42410"/>
                  </a:lnTo>
                  <a:lnTo>
                    <a:pt x="1500144" y="42646"/>
                  </a:lnTo>
                  <a:lnTo>
                    <a:pt x="1453517" y="42712"/>
                  </a:lnTo>
                  <a:lnTo>
                    <a:pt x="1402659" y="42558"/>
                  </a:lnTo>
                  <a:lnTo>
                    <a:pt x="1346498" y="42136"/>
                  </a:lnTo>
                  <a:lnTo>
                    <a:pt x="1283966" y="41397"/>
                  </a:lnTo>
                  <a:lnTo>
                    <a:pt x="1213993" y="40290"/>
                  </a:lnTo>
                  <a:lnTo>
                    <a:pt x="1120371" y="38703"/>
                  </a:lnTo>
                  <a:lnTo>
                    <a:pt x="1044919" y="37632"/>
                  </a:lnTo>
                  <a:lnTo>
                    <a:pt x="984629" y="37018"/>
                  </a:lnTo>
                  <a:lnTo>
                    <a:pt x="936494" y="36797"/>
                  </a:lnTo>
                  <a:lnTo>
                    <a:pt x="897508" y="36909"/>
                  </a:lnTo>
                  <a:lnTo>
                    <a:pt x="864664" y="37291"/>
                  </a:lnTo>
                  <a:lnTo>
                    <a:pt x="834955" y="37882"/>
                  </a:lnTo>
                  <a:lnTo>
                    <a:pt x="805374" y="38620"/>
                  </a:lnTo>
                  <a:lnTo>
                    <a:pt x="772913" y="39443"/>
                  </a:lnTo>
                  <a:lnTo>
                    <a:pt x="734567" y="40290"/>
                  </a:lnTo>
                  <a:lnTo>
                    <a:pt x="700403" y="40731"/>
                  </a:lnTo>
                  <a:lnTo>
                    <a:pt x="659101" y="40937"/>
                  </a:lnTo>
                  <a:lnTo>
                    <a:pt x="611743" y="40950"/>
                  </a:lnTo>
                  <a:lnTo>
                    <a:pt x="559409" y="40812"/>
                  </a:lnTo>
                  <a:lnTo>
                    <a:pt x="503181" y="40565"/>
                  </a:lnTo>
                  <a:lnTo>
                    <a:pt x="444139" y="40250"/>
                  </a:lnTo>
                  <a:lnTo>
                    <a:pt x="383365" y="39909"/>
                  </a:lnTo>
                  <a:lnTo>
                    <a:pt x="321940" y="39584"/>
                  </a:lnTo>
                  <a:lnTo>
                    <a:pt x="260944" y="39316"/>
                  </a:lnTo>
                  <a:lnTo>
                    <a:pt x="201460" y="39146"/>
                  </a:lnTo>
                  <a:lnTo>
                    <a:pt x="144568" y="39117"/>
                  </a:lnTo>
                  <a:lnTo>
                    <a:pt x="91348" y="39271"/>
                  </a:lnTo>
                  <a:lnTo>
                    <a:pt x="42883" y="39648"/>
                  </a:lnTo>
                  <a:lnTo>
                    <a:pt x="253" y="40290"/>
                  </a:lnTo>
                  <a:lnTo>
                    <a:pt x="0" y="35972"/>
                  </a:lnTo>
                  <a:lnTo>
                    <a:pt x="762" y="27209"/>
                  </a:lnTo>
                  <a:lnTo>
                    <a:pt x="253" y="21240"/>
                  </a:lnTo>
                  <a:close/>
                </a:path>
              </a:pathLst>
            </a:custGeom>
            <a:ln w="444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Display</a:t>
            </a:r>
            <a:r>
              <a:rPr spc="-25" dirty="0"/>
              <a:t> </a:t>
            </a:r>
            <a:r>
              <a:rPr spc="-10" dirty="0"/>
              <a:t>launch</a:t>
            </a:r>
            <a:r>
              <a:rPr spc="-35" dirty="0"/>
              <a:t> </a:t>
            </a:r>
            <a:r>
              <a:rPr dirty="0"/>
              <a:t>site </a:t>
            </a:r>
            <a:r>
              <a:rPr spc="-20" dirty="0"/>
              <a:t>names</a:t>
            </a:r>
          </a:p>
          <a:p>
            <a:pPr marL="241300" indent="-228600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Display</a:t>
            </a:r>
            <a:r>
              <a:rPr spc="-80" dirty="0"/>
              <a:t> </a:t>
            </a:r>
            <a:r>
              <a:rPr dirty="0"/>
              <a:t>5</a:t>
            </a:r>
            <a:r>
              <a:rPr spc="-70" dirty="0"/>
              <a:t> </a:t>
            </a:r>
            <a:r>
              <a:rPr spc="-10" dirty="0"/>
              <a:t>records</a:t>
            </a:r>
            <a:r>
              <a:rPr spc="50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begin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string</a:t>
            </a:r>
            <a:r>
              <a:rPr spc="-25" dirty="0"/>
              <a:t> </a:t>
            </a:r>
            <a:r>
              <a:rPr spc="-20" dirty="0"/>
              <a:t>'CCA'</a:t>
            </a:r>
          </a:p>
          <a:p>
            <a:pPr marL="241300" indent="-228600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Display</a:t>
            </a:r>
            <a:r>
              <a:rPr spc="-70" dirty="0"/>
              <a:t> </a:t>
            </a:r>
            <a:r>
              <a:rPr spc="-30" dirty="0"/>
              <a:t>the</a:t>
            </a:r>
            <a:r>
              <a:rPr spc="-45" dirty="0"/>
              <a:t> </a:t>
            </a:r>
            <a:r>
              <a:rPr dirty="0"/>
              <a:t>total</a:t>
            </a:r>
            <a:r>
              <a:rPr spc="-5" dirty="0"/>
              <a:t> </a:t>
            </a:r>
            <a:r>
              <a:rPr dirty="0"/>
              <a:t>payload</a:t>
            </a:r>
            <a:r>
              <a:rPr spc="-20" dirty="0"/>
              <a:t> </a:t>
            </a:r>
            <a:r>
              <a:rPr dirty="0"/>
              <a:t>mass</a:t>
            </a:r>
            <a:r>
              <a:rPr spc="-10" dirty="0"/>
              <a:t> </a:t>
            </a:r>
            <a:r>
              <a:rPr dirty="0"/>
              <a:t>carried</a:t>
            </a:r>
            <a:r>
              <a:rPr spc="-20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'NASA</a:t>
            </a:r>
            <a:r>
              <a:rPr spc="-10" dirty="0"/>
              <a:t> (CRS)'</a:t>
            </a:r>
          </a:p>
          <a:p>
            <a:pPr marL="241300" indent="-228600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Display</a:t>
            </a:r>
            <a:r>
              <a:rPr spc="-70" dirty="0"/>
              <a:t> </a:t>
            </a:r>
            <a:r>
              <a:rPr spc="-20" dirty="0"/>
              <a:t>the</a:t>
            </a:r>
            <a:r>
              <a:rPr spc="-50" dirty="0"/>
              <a:t> </a:t>
            </a:r>
            <a:r>
              <a:rPr dirty="0"/>
              <a:t>average</a:t>
            </a:r>
            <a:r>
              <a:rPr spc="-65" dirty="0"/>
              <a:t> </a:t>
            </a:r>
            <a:r>
              <a:rPr dirty="0"/>
              <a:t>payload</a:t>
            </a:r>
            <a:r>
              <a:rPr spc="-75" dirty="0"/>
              <a:t> </a:t>
            </a:r>
            <a:r>
              <a:rPr dirty="0"/>
              <a:t>mass carried</a:t>
            </a:r>
            <a:r>
              <a:rPr spc="-10" dirty="0"/>
              <a:t> </a:t>
            </a:r>
            <a:r>
              <a:rPr dirty="0"/>
              <a:t>by booster</a:t>
            </a:r>
            <a:r>
              <a:rPr spc="50" dirty="0"/>
              <a:t> </a:t>
            </a:r>
            <a:r>
              <a:rPr dirty="0"/>
              <a:t>version</a:t>
            </a:r>
            <a:r>
              <a:rPr spc="-10" dirty="0"/>
              <a:t> </a:t>
            </a:r>
            <a:r>
              <a:rPr dirty="0"/>
              <a:t>F9</a:t>
            </a:r>
            <a:r>
              <a:rPr spc="10" dirty="0"/>
              <a:t> </a:t>
            </a:r>
            <a:r>
              <a:rPr spc="-20" dirty="0"/>
              <a:t>v1.1</a:t>
            </a:r>
          </a:p>
          <a:p>
            <a:pPr marL="241300" indent="-228600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List</a:t>
            </a:r>
            <a:r>
              <a:rPr spc="-7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first</a:t>
            </a:r>
            <a:r>
              <a:rPr spc="-75" dirty="0"/>
              <a:t> </a:t>
            </a:r>
            <a:r>
              <a:rPr spc="-10" dirty="0"/>
              <a:t>date</a:t>
            </a:r>
            <a:r>
              <a:rPr spc="-60" dirty="0"/>
              <a:t> </a:t>
            </a:r>
            <a:r>
              <a:rPr dirty="0"/>
              <a:t>where</a:t>
            </a:r>
            <a:r>
              <a:rPr spc="7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landing</a:t>
            </a:r>
            <a:r>
              <a:rPr spc="30" dirty="0"/>
              <a:t> </a:t>
            </a:r>
            <a:r>
              <a:rPr dirty="0"/>
              <a:t>was</a:t>
            </a:r>
            <a:r>
              <a:rPr spc="-20" dirty="0"/>
              <a:t> </a:t>
            </a:r>
            <a:r>
              <a:rPr spc="-10" dirty="0"/>
              <a:t>successful</a:t>
            </a:r>
          </a:p>
          <a:p>
            <a:pPr marL="241300" indent="-228600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List</a:t>
            </a:r>
            <a:r>
              <a:rPr spc="-75" dirty="0"/>
              <a:t> </a:t>
            </a:r>
            <a:r>
              <a:rPr spc="-10" dirty="0"/>
              <a:t>names</a:t>
            </a:r>
            <a:r>
              <a:rPr spc="-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10" dirty="0"/>
              <a:t>boosters</a:t>
            </a:r>
            <a:r>
              <a:rPr spc="70" dirty="0"/>
              <a:t> </a:t>
            </a:r>
            <a:r>
              <a:rPr dirty="0"/>
              <a:t>successful</a:t>
            </a:r>
            <a:r>
              <a:rPr spc="-35" dirty="0"/>
              <a:t> </a:t>
            </a:r>
            <a:r>
              <a:rPr dirty="0"/>
              <a:t>in</a:t>
            </a:r>
            <a:r>
              <a:rPr spc="-80" dirty="0"/>
              <a:t> </a:t>
            </a:r>
            <a:r>
              <a:rPr spc="-20" dirty="0"/>
              <a:t>drone</a:t>
            </a:r>
            <a:r>
              <a:rPr spc="15" dirty="0"/>
              <a:t> </a:t>
            </a:r>
            <a:r>
              <a:rPr dirty="0"/>
              <a:t>ship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10" dirty="0"/>
              <a:t>have</a:t>
            </a:r>
            <a:r>
              <a:rPr spc="-50" dirty="0"/>
              <a:t> </a:t>
            </a:r>
            <a:r>
              <a:rPr dirty="0"/>
              <a:t>payload</a:t>
            </a:r>
            <a:r>
              <a:rPr spc="-15" dirty="0"/>
              <a:t> </a:t>
            </a:r>
            <a:r>
              <a:rPr dirty="0"/>
              <a:t>mass</a:t>
            </a:r>
            <a:r>
              <a:rPr spc="-5" dirty="0"/>
              <a:t> </a:t>
            </a:r>
            <a:r>
              <a:rPr dirty="0"/>
              <a:t>between</a:t>
            </a:r>
            <a:r>
              <a:rPr spc="60" dirty="0"/>
              <a:t> </a:t>
            </a:r>
            <a:r>
              <a:rPr dirty="0"/>
              <a:t>4000</a:t>
            </a:r>
            <a:r>
              <a:rPr spc="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20" dirty="0"/>
              <a:t>6000</a:t>
            </a:r>
          </a:p>
          <a:p>
            <a:pPr marL="241300" indent="-228600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List</a:t>
            </a:r>
            <a:r>
              <a:rPr spc="-70" dirty="0"/>
              <a:t> </a:t>
            </a:r>
            <a:r>
              <a:rPr spc="-10" dirty="0"/>
              <a:t>number</a:t>
            </a:r>
            <a:r>
              <a:rPr spc="70" dirty="0"/>
              <a:t> </a:t>
            </a:r>
            <a:r>
              <a:rPr dirty="0"/>
              <a:t>of</a:t>
            </a:r>
            <a:r>
              <a:rPr spc="45" dirty="0"/>
              <a:t> </a:t>
            </a:r>
            <a:r>
              <a:rPr dirty="0"/>
              <a:t>successful</a:t>
            </a:r>
            <a:r>
              <a:rPr spc="-15" dirty="0"/>
              <a:t> </a:t>
            </a:r>
            <a:r>
              <a:rPr spc="-10" dirty="0"/>
              <a:t>and</a:t>
            </a:r>
            <a:r>
              <a:rPr spc="-70" dirty="0"/>
              <a:t> </a:t>
            </a:r>
            <a:r>
              <a:rPr dirty="0"/>
              <a:t>failure</a:t>
            </a:r>
            <a:r>
              <a:rPr spc="-35" dirty="0"/>
              <a:t> </a:t>
            </a:r>
            <a:r>
              <a:rPr spc="-10" dirty="0"/>
              <a:t>outcomes</a:t>
            </a:r>
          </a:p>
          <a:p>
            <a:pPr marL="241300" indent="-228600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List</a:t>
            </a:r>
            <a:r>
              <a:rPr spc="-75" dirty="0"/>
              <a:t> </a:t>
            </a:r>
            <a:r>
              <a:rPr spc="-10" dirty="0"/>
              <a:t>names</a:t>
            </a:r>
            <a:r>
              <a:rPr spc="-4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10" dirty="0"/>
              <a:t>booster_versions</a:t>
            </a:r>
            <a:r>
              <a:rPr spc="120" dirty="0"/>
              <a:t> </a:t>
            </a:r>
            <a:r>
              <a:rPr dirty="0"/>
              <a:t>that</a:t>
            </a:r>
            <a:r>
              <a:rPr spc="-35" dirty="0"/>
              <a:t> </a:t>
            </a:r>
            <a:r>
              <a:rPr dirty="0"/>
              <a:t>carried</a:t>
            </a:r>
            <a:r>
              <a:rPr spc="-3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max payload</a:t>
            </a:r>
            <a:r>
              <a:rPr spc="-35" dirty="0"/>
              <a:t> </a:t>
            </a:r>
            <a:r>
              <a:rPr spc="-20" dirty="0"/>
              <a:t>mass</a:t>
            </a:r>
          </a:p>
          <a:p>
            <a:pPr marL="241300" marR="23495" indent="-229235">
              <a:lnSpc>
                <a:spcPts val="128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List</a:t>
            </a:r>
            <a:r>
              <a:rPr spc="-75" dirty="0"/>
              <a:t> </a:t>
            </a:r>
            <a:r>
              <a:rPr dirty="0"/>
              <a:t>the failed</a:t>
            </a:r>
            <a:r>
              <a:rPr spc="-70" dirty="0"/>
              <a:t> </a:t>
            </a:r>
            <a:r>
              <a:rPr spc="-10" dirty="0"/>
              <a:t>landing_outcomes</a:t>
            </a:r>
            <a:r>
              <a:rPr spc="8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drone</a:t>
            </a:r>
            <a:r>
              <a:rPr spc="90" dirty="0"/>
              <a:t> </a:t>
            </a:r>
            <a:r>
              <a:rPr dirty="0"/>
              <a:t>ship,</a:t>
            </a:r>
            <a:r>
              <a:rPr spc="-60" dirty="0"/>
              <a:t> </a:t>
            </a:r>
            <a:r>
              <a:rPr dirty="0"/>
              <a:t>their</a:t>
            </a:r>
            <a:r>
              <a:rPr spc="-25" dirty="0"/>
              <a:t> </a:t>
            </a:r>
            <a:r>
              <a:rPr dirty="0"/>
              <a:t>booster</a:t>
            </a:r>
            <a:r>
              <a:rPr spc="45" dirty="0"/>
              <a:t> </a:t>
            </a:r>
            <a:r>
              <a:rPr dirty="0"/>
              <a:t>versions,</a:t>
            </a:r>
            <a:r>
              <a:rPr spc="-6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launch</a:t>
            </a:r>
            <a:r>
              <a:rPr spc="-15" dirty="0"/>
              <a:t> </a:t>
            </a:r>
            <a:r>
              <a:rPr dirty="0"/>
              <a:t>site</a:t>
            </a:r>
            <a:r>
              <a:rPr spc="-55" dirty="0"/>
              <a:t> </a:t>
            </a:r>
            <a:r>
              <a:rPr dirty="0"/>
              <a:t>names</a:t>
            </a:r>
            <a:r>
              <a:rPr spc="65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20" dirty="0"/>
              <a:t>year 2015</a:t>
            </a:r>
          </a:p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Rank</a:t>
            </a:r>
            <a:r>
              <a:rPr spc="-3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count</a:t>
            </a:r>
            <a:r>
              <a:rPr spc="3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landing</a:t>
            </a:r>
            <a:r>
              <a:rPr spc="-45" dirty="0"/>
              <a:t> </a:t>
            </a:r>
            <a:r>
              <a:rPr spc="-10" dirty="0"/>
              <a:t>outcomes</a:t>
            </a:r>
            <a:r>
              <a:rPr spc="105" dirty="0"/>
              <a:t> </a:t>
            </a:r>
            <a:r>
              <a:rPr spc="-10" dirty="0"/>
              <a:t>between</a:t>
            </a:r>
            <a:r>
              <a:rPr spc="3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date</a:t>
            </a:r>
            <a:r>
              <a:rPr spc="-10" dirty="0"/>
              <a:t> 2010-06-</a:t>
            </a:r>
            <a:r>
              <a:rPr dirty="0"/>
              <a:t>04</a:t>
            </a:r>
            <a:r>
              <a:rPr spc="4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20" dirty="0"/>
              <a:t>2017-</a:t>
            </a:r>
            <a:r>
              <a:rPr spc="-10" dirty="0"/>
              <a:t>03-</a:t>
            </a:r>
            <a:r>
              <a:rPr dirty="0"/>
              <a:t>20,</a:t>
            </a:r>
            <a:r>
              <a:rPr spc="-10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spc="-10" dirty="0"/>
              <a:t>descending</a:t>
            </a:r>
            <a:r>
              <a:rPr spc="-45" dirty="0"/>
              <a:t> </a:t>
            </a:r>
            <a:r>
              <a:rPr spc="-10" dirty="0"/>
              <a:t>order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52594" y="6461442"/>
            <a:ext cx="6148705" cy="15132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241300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900" spc="-10" dirty="0">
                <a:hlinkClick r:id="rId3"/>
              </a:rPr>
              <a:t>SpaceY/jupyter-labs-eda-sql-coursera_sqllite.ipynb at main · RajeshSenapti/SpaceY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2340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763375" cy="2057400"/>
          </a:xfrm>
          <a:custGeom>
            <a:avLst/>
            <a:gdLst/>
            <a:ahLst/>
            <a:cxnLst/>
            <a:rect l="l" t="t" r="r" b="b"/>
            <a:pathLst>
              <a:path w="11763375" h="2057400">
                <a:moveTo>
                  <a:pt x="11763375" y="0"/>
                </a:moveTo>
                <a:lnTo>
                  <a:pt x="0" y="0"/>
                </a:lnTo>
                <a:lnTo>
                  <a:pt x="0" y="1954022"/>
                </a:lnTo>
                <a:lnTo>
                  <a:pt x="2588" y="1953514"/>
                </a:lnTo>
                <a:lnTo>
                  <a:pt x="9648" y="1954143"/>
                </a:lnTo>
                <a:lnTo>
                  <a:pt x="16226" y="1955974"/>
                </a:lnTo>
                <a:lnTo>
                  <a:pt x="22274" y="1959211"/>
                </a:lnTo>
                <a:lnTo>
                  <a:pt x="27743" y="1964054"/>
                </a:lnTo>
                <a:lnTo>
                  <a:pt x="39531" y="1948013"/>
                </a:lnTo>
                <a:lnTo>
                  <a:pt x="91213" y="1959411"/>
                </a:lnTo>
                <a:lnTo>
                  <a:pt x="111207" y="1945513"/>
                </a:lnTo>
                <a:lnTo>
                  <a:pt x="156866" y="1925321"/>
                </a:lnTo>
                <a:lnTo>
                  <a:pt x="199024" y="1913524"/>
                </a:lnTo>
                <a:lnTo>
                  <a:pt x="239165" y="1904132"/>
                </a:lnTo>
                <a:lnTo>
                  <a:pt x="278777" y="1891157"/>
                </a:lnTo>
                <a:lnTo>
                  <a:pt x="309386" y="1889466"/>
                </a:lnTo>
                <a:lnTo>
                  <a:pt x="334675" y="1892966"/>
                </a:lnTo>
                <a:lnTo>
                  <a:pt x="360704" y="1898800"/>
                </a:lnTo>
                <a:lnTo>
                  <a:pt x="393534" y="1904111"/>
                </a:lnTo>
                <a:lnTo>
                  <a:pt x="470061" y="1886362"/>
                </a:lnTo>
                <a:lnTo>
                  <a:pt x="519157" y="1880358"/>
                </a:lnTo>
                <a:lnTo>
                  <a:pt x="572287" y="1883664"/>
                </a:lnTo>
                <a:lnTo>
                  <a:pt x="611669" y="1882009"/>
                </a:lnTo>
                <a:lnTo>
                  <a:pt x="658144" y="1876710"/>
                </a:lnTo>
                <a:lnTo>
                  <a:pt x="701530" y="1872126"/>
                </a:lnTo>
                <a:lnTo>
                  <a:pt x="731647" y="1872614"/>
                </a:lnTo>
                <a:lnTo>
                  <a:pt x="754163" y="1866884"/>
                </a:lnTo>
                <a:lnTo>
                  <a:pt x="780610" y="1868201"/>
                </a:lnTo>
                <a:lnTo>
                  <a:pt x="808997" y="1872900"/>
                </a:lnTo>
                <a:lnTo>
                  <a:pt x="837336" y="1877314"/>
                </a:lnTo>
                <a:lnTo>
                  <a:pt x="877883" y="1887333"/>
                </a:lnTo>
                <a:lnTo>
                  <a:pt x="906621" y="1887553"/>
                </a:lnTo>
                <a:lnTo>
                  <a:pt x="932787" y="1883796"/>
                </a:lnTo>
                <a:lnTo>
                  <a:pt x="965619" y="1881886"/>
                </a:lnTo>
                <a:lnTo>
                  <a:pt x="1010323" y="1873623"/>
                </a:lnTo>
                <a:lnTo>
                  <a:pt x="1040965" y="1864550"/>
                </a:lnTo>
                <a:lnTo>
                  <a:pt x="1063409" y="1858240"/>
                </a:lnTo>
                <a:lnTo>
                  <a:pt x="1083525" y="1858264"/>
                </a:lnTo>
                <a:lnTo>
                  <a:pt x="1117765" y="1850435"/>
                </a:lnTo>
                <a:lnTo>
                  <a:pt x="1151729" y="1851644"/>
                </a:lnTo>
                <a:lnTo>
                  <a:pt x="1186644" y="1856924"/>
                </a:lnTo>
                <a:lnTo>
                  <a:pt x="1223733" y="1861312"/>
                </a:lnTo>
                <a:lnTo>
                  <a:pt x="1230412" y="1867602"/>
                </a:lnTo>
                <a:lnTo>
                  <a:pt x="1243798" y="1865630"/>
                </a:lnTo>
                <a:lnTo>
                  <a:pt x="1269987" y="1855851"/>
                </a:lnTo>
                <a:lnTo>
                  <a:pt x="1279659" y="1861288"/>
                </a:lnTo>
                <a:lnTo>
                  <a:pt x="1303788" y="1863058"/>
                </a:lnTo>
                <a:lnTo>
                  <a:pt x="1330069" y="1861637"/>
                </a:lnTo>
                <a:lnTo>
                  <a:pt x="1346200" y="1857502"/>
                </a:lnTo>
                <a:lnTo>
                  <a:pt x="1375354" y="1862395"/>
                </a:lnTo>
                <a:lnTo>
                  <a:pt x="1401889" y="1873884"/>
                </a:lnTo>
                <a:lnTo>
                  <a:pt x="1434711" y="1889184"/>
                </a:lnTo>
                <a:lnTo>
                  <a:pt x="1482725" y="1905508"/>
                </a:lnTo>
                <a:lnTo>
                  <a:pt x="1519265" y="1909381"/>
                </a:lnTo>
                <a:lnTo>
                  <a:pt x="1539017" y="1919732"/>
                </a:lnTo>
                <a:lnTo>
                  <a:pt x="1552340" y="1929225"/>
                </a:lnTo>
                <a:lnTo>
                  <a:pt x="1569593" y="1930527"/>
                </a:lnTo>
                <a:lnTo>
                  <a:pt x="1621174" y="1943479"/>
                </a:lnTo>
                <a:lnTo>
                  <a:pt x="1665922" y="1960705"/>
                </a:lnTo>
                <a:lnTo>
                  <a:pt x="1710860" y="1972050"/>
                </a:lnTo>
                <a:lnTo>
                  <a:pt x="1763014" y="1967357"/>
                </a:lnTo>
                <a:lnTo>
                  <a:pt x="1814488" y="1976649"/>
                </a:lnTo>
                <a:lnTo>
                  <a:pt x="1862677" y="1987502"/>
                </a:lnTo>
                <a:lnTo>
                  <a:pt x="1909389" y="1995521"/>
                </a:lnTo>
                <a:lnTo>
                  <a:pt x="1956435" y="1996313"/>
                </a:lnTo>
                <a:lnTo>
                  <a:pt x="1972631" y="2007100"/>
                </a:lnTo>
                <a:lnTo>
                  <a:pt x="1989518" y="2012981"/>
                </a:lnTo>
                <a:lnTo>
                  <a:pt x="2007548" y="2012243"/>
                </a:lnTo>
                <a:lnTo>
                  <a:pt x="2027174" y="2003171"/>
                </a:lnTo>
                <a:lnTo>
                  <a:pt x="2067182" y="2016452"/>
                </a:lnTo>
                <a:lnTo>
                  <a:pt x="2095023" y="2029793"/>
                </a:lnTo>
                <a:lnTo>
                  <a:pt x="2119578" y="2036871"/>
                </a:lnTo>
                <a:lnTo>
                  <a:pt x="2149729" y="2031364"/>
                </a:lnTo>
                <a:lnTo>
                  <a:pt x="2172382" y="2036177"/>
                </a:lnTo>
                <a:lnTo>
                  <a:pt x="2206307" y="2045277"/>
                </a:lnTo>
                <a:lnTo>
                  <a:pt x="2221103" y="2047875"/>
                </a:lnTo>
                <a:lnTo>
                  <a:pt x="2233308" y="2047648"/>
                </a:lnTo>
                <a:lnTo>
                  <a:pt x="2242740" y="2045398"/>
                </a:lnTo>
                <a:lnTo>
                  <a:pt x="2253482" y="2043338"/>
                </a:lnTo>
                <a:lnTo>
                  <a:pt x="2269617" y="2043684"/>
                </a:lnTo>
                <a:lnTo>
                  <a:pt x="2300259" y="2046166"/>
                </a:lnTo>
                <a:lnTo>
                  <a:pt x="2331211" y="2048208"/>
                </a:lnTo>
                <a:lnTo>
                  <a:pt x="2361878" y="2051417"/>
                </a:lnTo>
                <a:lnTo>
                  <a:pt x="2391664" y="2057400"/>
                </a:lnTo>
                <a:lnTo>
                  <a:pt x="2419131" y="2040104"/>
                </a:lnTo>
                <a:lnTo>
                  <a:pt x="2437003" y="2036476"/>
                </a:lnTo>
                <a:lnTo>
                  <a:pt x="2454779" y="2038897"/>
                </a:lnTo>
                <a:lnTo>
                  <a:pt x="2481961" y="2039747"/>
                </a:lnTo>
                <a:lnTo>
                  <a:pt x="2507247" y="2033438"/>
                </a:lnTo>
                <a:lnTo>
                  <a:pt x="2538714" y="2032619"/>
                </a:lnTo>
                <a:lnTo>
                  <a:pt x="2567775" y="2038157"/>
                </a:lnTo>
                <a:lnTo>
                  <a:pt x="2585847" y="2050923"/>
                </a:lnTo>
                <a:lnTo>
                  <a:pt x="2631289" y="2046716"/>
                </a:lnTo>
                <a:lnTo>
                  <a:pt x="2731793" y="2046493"/>
                </a:lnTo>
                <a:lnTo>
                  <a:pt x="2796667" y="2042287"/>
                </a:lnTo>
                <a:lnTo>
                  <a:pt x="2837097" y="2039105"/>
                </a:lnTo>
                <a:lnTo>
                  <a:pt x="2863440" y="2041984"/>
                </a:lnTo>
                <a:lnTo>
                  <a:pt x="2886205" y="2043265"/>
                </a:lnTo>
                <a:lnTo>
                  <a:pt x="2915900" y="2035292"/>
                </a:lnTo>
                <a:lnTo>
                  <a:pt x="2963037" y="2010410"/>
                </a:lnTo>
                <a:lnTo>
                  <a:pt x="2979328" y="2002532"/>
                </a:lnTo>
                <a:lnTo>
                  <a:pt x="2997263" y="2003202"/>
                </a:lnTo>
                <a:lnTo>
                  <a:pt x="3017579" y="2007159"/>
                </a:lnTo>
                <a:lnTo>
                  <a:pt x="3041015" y="2009139"/>
                </a:lnTo>
                <a:lnTo>
                  <a:pt x="3164840" y="2003933"/>
                </a:lnTo>
                <a:lnTo>
                  <a:pt x="3211859" y="2003202"/>
                </a:lnTo>
                <a:lnTo>
                  <a:pt x="3242103" y="2000567"/>
                </a:lnTo>
                <a:lnTo>
                  <a:pt x="3263370" y="1996789"/>
                </a:lnTo>
                <a:lnTo>
                  <a:pt x="3283458" y="1992629"/>
                </a:lnTo>
                <a:lnTo>
                  <a:pt x="3310677" y="1998384"/>
                </a:lnTo>
                <a:lnTo>
                  <a:pt x="3339732" y="2004131"/>
                </a:lnTo>
                <a:lnTo>
                  <a:pt x="3353308" y="2007742"/>
                </a:lnTo>
                <a:lnTo>
                  <a:pt x="3399536" y="2013077"/>
                </a:lnTo>
                <a:lnTo>
                  <a:pt x="3453511" y="2024507"/>
                </a:lnTo>
                <a:lnTo>
                  <a:pt x="3466649" y="2008459"/>
                </a:lnTo>
                <a:lnTo>
                  <a:pt x="3480323" y="2010616"/>
                </a:lnTo>
                <a:lnTo>
                  <a:pt x="3497927" y="2018988"/>
                </a:lnTo>
                <a:lnTo>
                  <a:pt x="3522853" y="2021586"/>
                </a:lnTo>
                <a:lnTo>
                  <a:pt x="3571748" y="2015616"/>
                </a:lnTo>
                <a:lnTo>
                  <a:pt x="3593173" y="2009911"/>
                </a:lnTo>
                <a:lnTo>
                  <a:pt x="3621801" y="2005885"/>
                </a:lnTo>
                <a:lnTo>
                  <a:pt x="3652740" y="2001168"/>
                </a:lnTo>
                <a:lnTo>
                  <a:pt x="3681095" y="1993391"/>
                </a:lnTo>
                <a:lnTo>
                  <a:pt x="3708082" y="1981041"/>
                </a:lnTo>
                <a:lnTo>
                  <a:pt x="3724782" y="1972786"/>
                </a:lnTo>
                <a:lnTo>
                  <a:pt x="3741388" y="1967817"/>
                </a:lnTo>
                <a:lnTo>
                  <a:pt x="3768090" y="1965325"/>
                </a:lnTo>
                <a:lnTo>
                  <a:pt x="3786294" y="1960110"/>
                </a:lnTo>
                <a:lnTo>
                  <a:pt x="3800570" y="1960371"/>
                </a:lnTo>
                <a:lnTo>
                  <a:pt x="3811559" y="1958824"/>
                </a:lnTo>
                <a:lnTo>
                  <a:pt x="3819905" y="1948179"/>
                </a:lnTo>
                <a:lnTo>
                  <a:pt x="3870103" y="1964017"/>
                </a:lnTo>
                <a:lnTo>
                  <a:pt x="3899713" y="1970108"/>
                </a:lnTo>
                <a:lnTo>
                  <a:pt x="3918140" y="1969849"/>
                </a:lnTo>
                <a:lnTo>
                  <a:pt x="3934789" y="1966637"/>
                </a:lnTo>
                <a:lnTo>
                  <a:pt x="3959065" y="1963869"/>
                </a:lnTo>
                <a:lnTo>
                  <a:pt x="4000373" y="1964944"/>
                </a:lnTo>
                <a:lnTo>
                  <a:pt x="4054801" y="1966676"/>
                </a:lnTo>
                <a:lnTo>
                  <a:pt x="4112740" y="1965025"/>
                </a:lnTo>
                <a:lnTo>
                  <a:pt x="4169564" y="1961606"/>
                </a:lnTo>
                <a:lnTo>
                  <a:pt x="4220645" y="1958035"/>
                </a:lnTo>
                <a:lnTo>
                  <a:pt x="4261358" y="1955927"/>
                </a:lnTo>
                <a:lnTo>
                  <a:pt x="4297291" y="1955986"/>
                </a:lnTo>
                <a:lnTo>
                  <a:pt x="4335010" y="1957820"/>
                </a:lnTo>
                <a:lnTo>
                  <a:pt x="4340225" y="1956308"/>
                </a:lnTo>
                <a:lnTo>
                  <a:pt x="4389379" y="1953859"/>
                </a:lnTo>
                <a:lnTo>
                  <a:pt x="4428664" y="1951481"/>
                </a:lnTo>
                <a:lnTo>
                  <a:pt x="4458686" y="1948342"/>
                </a:lnTo>
                <a:lnTo>
                  <a:pt x="4480052" y="1943608"/>
                </a:lnTo>
                <a:lnTo>
                  <a:pt x="4526589" y="1938164"/>
                </a:lnTo>
                <a:lnTo>
                  <a:pt x="4556791" y="1935400"/>
                </a:lnTo>
                <a:lnTo>
                  <a:pt x="4578850" y="1934517"/>
                </a:lnTo>
                <a:lnTo>
                  <a:pt x="4600956" y="1934717"/>
                </a:lnTo>
                <a:lnTo>
                  <a:pt x="4627743" y="1927913"/>
                </a:lnTo>
                <a:lnTo>
                  <a:pt x="4655994" y="1924669"/>
                </a:lnTo>
                <a:lnTo>
                  <a:pt x="4686413" y="1919305"/>
                </a:lnTo>
                <a:lnTo>
                  <a:pt x="4719701" y="1906142"/>
                </a:lnTo>
                <a:lnTo>
                  <a:pt x="4735510" y="1898648"/>
                </a:lnTo>
                <a:lnTo>
                  <a:pt x="4753403" y="1899237"/>
                </a:lnTo>
                <a:lnTo>
                  <a:pt x="4770225" y="1898802"/>
                </a:lnTo>
                <a:lnTo>
                  <a:pt x="4782820" y="1888236"/>
                </a:lnTo>
                <a:lnTo>
                  <a:pt x="4790509" y="1877200"/>
                </a:lnTo>
                <a:lnTo>
                  <a:pt x="4801377" y="1872630"/>
                </a:lnTo>
                <a:lnTo>
                  <a:pt x="4813984" y="1871037"/>
                </a:lnTo>
                <a:lnTo>
                  <a:pt x="4826889" y="1868932"/>
                </a:lnTo>
                <a:lnTo>
                  <a:pt x="4855166" y="1857718"/>
                </a:lnTo>
                <a:lnTo>
                  <a:pt x="4904613" y="1852755"/>
                </a:lnTo>
                <a:lnTo>
                  <a:pt x="4956155" y="1853055"/>
                </a:lnTo>
                <a:lnTo>
                  <a:pt x="4990719" y="1857628"/>
                </a:lnTo>
                <a:lnTo>
                  <a:pt x="5039195" y="1852092"/>
                </a:lnTo>
                <a:lnTo>
                  <a:pt x="5117574" y="1847306"/>
                </a:lnTo>
                <a:lnTo>
                  <a:pt x="5155692" y="1842770"/>
                </a:lnTo>
                <a:lnTo>
                  <a:pt x="5167489" y="1843006"/>
                </a:lnTo>
                <a:lnTo>
                  <a:pt x="5178536" y="1842087"/>
                </a:lnTo>
                <a:lnTo>
                  <a:pt x="5188892" y="1840144"/>
                </a:lnTo>
                <a:lnTo>
                  <a:pt x="5212857" y="1832915"/>
                </a:lnTo>
                <a:lnTo>
                  <a:pt x="5239623" y="1835987"/>
                </a:lnTo>
                <a:lnTo>
                  <a:pt x="5253863" y="1831594"/>
                </a:lnTo>
                <a:lnTo>
                  <a:pt x="5339341" y="1826619"/>
                </a:lnTo>
                <a:lnTo>
                  <a:pt x="5359495" y="1824402"/>
                </a:lnTo>
                <a:lnTo>
                  <a:pt x="5407279" y="1818386"/>
                </a:lnTo>
                <a:lnTo>
                  <a:pt x="5449459" y="1823339"/>
                </a:lnTo>
                <a:lnTo>
                  <a:pt x="5498105" y="1823811"/>
                </a:lnTo>
                <a:lnTo>
                  <a:pt x="5551607" y="1820559"/>
                </a:lnTo>
                <a:lnTo>
                  <a:pt x="5608359" y="1814342"/>
                </a:lnTo>
                <a:lnTo>
                  <a:pt x="5666752" y="1805917"/>
                </a:lnTo>
                <a:lnTo>
                  <a:pt x="5725177" y="1796042"/>
                </a:lnTo>
                <a:lnTo>
                  <a:pt x="5782026" y="1785476"/>
                </a:lnTo>
                <a:lnTo>
                  <a:pt x="5884566" y="1765302"/>
                </a:lnTo>
                <a:lnTo>
                  <a:pt x="5927041" y="1757209"/>
                </a:lnTo>
                <a:lnTo>
                  <a:pt x="5961507" y="1751457"/>
                </a:lnTo>
                <a:lnTo>
                  <a:pt x="5986635" y="1740023"/>
                </a:lnTo>
                <a:lnTo>
                  <a:pt x="6000988" y="1736566"/>
                </a:lnTo>
                <a:lnTo>
                  <a:pt x="6031230" y="1738629"/>
                </a:lnTo>
                <a:lnTo>
                  <a:pt x="6078438" y="1749219"/>
                </a:lnTo>
                <a:lnTo>
                  <a:pt x="6119255" y="1748376"/>
                </a:lnTo>
                <a:lnTo>
                  <a:pt x="6156388" y="1741281"/>
                </a:lnTo>
                <a:lnTo>
                  <a:pt x="6192548" y="1733117"/>
                </a:lnTo>
                <a:lnTo>
                  <a:pt x="6230443" y="1729066"/>
                </a:lnTo>
                <a:lnTo>
                  <a:pt x="6272784" y="1734312"/>
                </a:lnTo>
                <a:lnTo>
                  <a:pt x="6290567" y="1731349"/>
                </a:lnTo>
                <a:lnTo>
                  <a:pt x="6308280" y="1729374"/>
                </a:lnTo>
                <a:lnTo>
                  <a:pt x="6325897" y="1728186"/>
                </a:lnTo>
                <a:lnTo>
                  <a:pt x="6343396" y="1727580"/>
                </a:lnTo>
                <a:lnTo>
                  <a:pt x="6401308" y="1727200"/>
                </a:lnTo>
                <a:lnTo>
                  <a:pt x="6416421" y="1732152"/>
                </a:lnTo>
                <a:lnTo>
                  <a:pt x="6432677" y="1739138"/>
                </a:lnTo>
                <a:lnTo>
                  <a:pt x="6479794" y="1736852"/>
                </a:lnTo>
                <a:lnTo>
                  <a:pt x="6490843" y="1727835"/>
                </a:lnTo>
                <a:lnTo>
                  <a:pt x="6505702" y="1730248"/>
                </a:lnTo>
                <a:lnTo>
                  <a:pt x="6520467" y="1727934"/>
                </a:lnTo>
                <a:lnTo>
                  <a:pt x="6574028" y="1718183"/>
                </a:lnTo>
                <a:lnTo>
                  <a:pt x="6580505" y="1718945"/>
                </a:lnTo>
                <a:lnTo>
                  <a:pt x="6586220" y="1716024"/>
                </a:lnTo>
                <a:lnTo>
                  <a:pt x="6594094" y="1718310"/>
                </a:lnTo>
                <a:lnTo>
                  <a:pt x="6597396" y="1715770"/>
                </a:lnTo>
                <a:lnTo>
                  <a:pt x="6637020" y="1721739"/>
                </a:lnTo>
                <a:lnTo>
                  <a:pt x="6659245" y="1723263"/>
                </a:lnTo>
                <a:lnTo>
                  <a:pt x="6703441" y="1732407"/>
                </a:lnTo>
                <a:lnTo>
                  <a:pt x="6711315" y="1728470"/>
                </a:lnTo>
                <a:lnTo>
                  <a:pt x="6777355" y="1733550"/>
                </a:lnTo>
                <a:lnTo>
                  <a:pt x="6778117" y="1730883"/>
                </a:lnTo>
                <a:lnTo>
                  <a:pt x="6795897" y="1720723"/>
                </a:lnTo>
                <a:lnTo>
                  <a:pt x="6801358" y="1720977"/>
                </a:lnTo>
                <a:lnTo>
                  <a:pt x="6834328" y="1717049"/>
                </a:lnTo>
                <a:lnTo>
                  <a:pt x="6848427" y="1709753"/>
                </a:lnTo>
                <a:lnTo>
                  <a:pt x="6865312" y="1706385"/>
                </a:lnTo>
                <a:lnTo>
                  <a:pt x="6906641" y="1714246"/>
                </a:lnTo>
                <a:lnTo>
                  <a:pt x="6914213" y="1707840"/>
                </a:lnTo>
                <a:lnTo>
                  <a:pt x="6922642" y="1704721"/>
                </a:lnTo>
                <a:lnTo>
                  <a:pt x="6932501" y="1704459"/>
                </a:lnTo>
                <a:lnTo>
                  <a:pt x="6944359" y="1706626"/>
                </a:lnTo>
                <a:lnTo>
                  <a:pt x="6963328" y="1702375"/>
                </a:lnTo>
                <a:lnTo>
                  <a:pt x="6976094" y="1694719"/>
                </a:lnTo>
                <a:lnTo>
                  <a:pt x="6988740" y="1689873"/>
                </a:lnTo>
                <a:lnTo>
                  <a:pt x="7007352" y="1694052"/>
                </a:lnTo>
                <a:lnTo>
                  <a:pt x="7014721" y="1686685"/>
                </a:lnTo>
                <a:lnTo>
                  <a:pt x="7034593" y="1682924"/>
                </a:lnTo>
                <a:lnTo>
                  <a:pt x="7052750" y="1679140"/>
                </a:lnTo>
                <a:lnTo>
                  <a:pt x="7054977" y="1671701"/>
                </a:lnTo>
                <a:lnTo>
                  <a:pt x="7069407" y="1666742"/>
                </a:lnTo>
                <a:lnTo>
                  <a:pt x="7081361" y="1668414"/>
                </a:lnTo>
                <a:lnTo>
                  <a:pt x="7093267" y="1670397"/>
                </a:lnTo>
                <a:lnTo>
                  <a:pt x="7107555" y="1666366"/>
                </a:lnTo>
                <a:lnTo>
                  <a:pt x="7115645" y="1667271"/>
                </a:lnTo>
                <a:lnTo>
                  <a:pt x="7112365" y="1672844"/>
                </a:lnTo>
                <a:lnTo>
                  <a:pt x="7109537" y="1679082"/>
                </a:lnTo>
                <a:lnTo>
                  <a:pt x="7118984" y="1681988"/>
                </a:lnTo>
                <a:lnTo>
                  <a:pt x="7133677" y="1682829"/>
                </a:lnTo>
                <a:lnTo>
                  <a:pt x="7151631" y="1688703"/>
                </a:lnTo>
                <a:lnTo>
                  <a:pt x="7159752" y="1686687"/>
                </a:lnTo>
                <a:lnTo>
                  <a:pt x="7163816" y="1684274"/>
                </a:lnTo>
                <a:lnTo>
                  <a:pt x="7168769" y="1679448"/>
                </a:lnTo>
                <a:lnTo>
                  <a:pt x="7175373" y="1670812"/>
                </a:lnTo>
                <a:lnTo>
                  <a:pt x="7196034" y="1671949"/>
                </a:lnTo>
                <a:lnTo>
                  <a:pt x="7213219" y="1667525"/>
                </a:lnTo>
                <a:lnTo>
                  <a:pt x="7232880" y="1660078"/>
                </a:lnTo>
                <a:lnTo>
                  <a:pt x="7260971" y="1652142"/>
                </a:lnTo>
                <a:lnTo>
                  <a:pt x="7274258" y="1655417"/>
                </a:lnTo>
                <a:lnTo>
                  <a:pt x="7286688" y="1654905"/>
                </a:lnTo>
                <a:lnTo>
                  <a:pt x="7298547" y="1651392"/>
                </a:lnTo>
                <a:lnTo>
                  <a:pt x="7310120" y="1645665"/>
                </a:lnTo>
                <a:lnTo>
                  <a:pt x="7326477" y="1644872"/>
                </a:lnTo>
                <a:lnTo>
                  <a:pt x="7342679" y="1643030"/>
                </a:lnTo>
                <a:lnTo>
                  <a:pt x="7358858" y="1640379"/>
                </a:lnTo>
                <a:lnTo>
                  <a:pt x="7403592" y="1631441"/>
                </a:lnTo>
                <a:lnTo>
                  <a:pt x="7423531" y="1634998"/>
                </a:lnTo>
                <a:lnTo>
                  <a:pt x="7431785" y="1634236"/>
                </a:lnTo>
                <a:lnTo>
                  <a:pt x="7446009" y="1634489"/>
                </a:lnTo>
                <a:lnTo>
                  <a:pt x="7463917" y="1632203"/>
                </a:lnTo>
                <a:lnTo>
                  <a:pt x="7474331" y="1623060"/>
                </a:lnTo>
                <a:lnTo>
                  <a:pt x="7489571" y="1624584"/>
                </a:lnTo>
                <a:lnTo>
                  <a:pt x="7506716" y="1616964"/>
                </a:lnTo>
                <a:lnTo>
                  <a:pt x="7509509" y="1620901"/>
                </a:lnTo>
                <a:lnTo>
                  <a:pt x="7523226" y="1626235"/>
                </a:lnTo>
                <a:lnTo>
                  <a:pt x="7585836" y="1597787"/>
                </a:lnTo>
                <a:lnTo>
                  <a:pt x="7597624" y="1593615"/>
                </a:lnTo>
                <a:lnTo>
                  <a:pt x="7622413" y="1586864"/>
                </a:lnTo>
                <a:lnTo>
                  <a:pt x="7624445" y="1584578"/>
                </a:lnTo>
                <a:lnTo>
                  <a:pt x="7662799" y="1576577"/>
                </a:lnTo>
                <a:lnTo>
                  <a:pt x="7673975" y="1567307"/>
                </a:lnTo>
                <a:lnTo>
                  <a:pt x="7694467" y="1561123"/>
                </a:lnTo>
                <a:lnTo>
                  <a:pt x="7715234" y="1557274"/>
                </a:lnTo>
                <a:lnTo>
                  <a:pt x="7734071" y="1551519"/>
                </a:lnTo>
                <a:lnTo>
                  <a:pt x="7748778" y="1539621"/>
                </a:lnTo>
                <a:lnTo>
                  <a:pt x="7756017" y="1534795"/>
                </a:lnTo>
                <a:lnTo>
                  <a:pt x="7763002" y="1532509"/>
                </a:lnTo>
                <a:lnTo>
                  <a:pt x="7769733" y="1531492"/>
                </a:lnTo>
                <a:lnTo>
                  <a:pt x="7788402" y="1532382"/>
                </a:lnTo>
                <a:lnTo>
                  <a:pt x="7793355" y="1539239"/>
                </a:lnTo>
                <a:lnTo>
                  <a:pt x="7805039" y="1536064"/>
                </a:lnTo>
                <a:lnTo>
                  <a:pt x="7814436" y="1538351"/>
                </a:lnTo>
                <a:lnTo>
                  <a:pt x="7820533" y="1539494"/>
                </a:lnTo>
                <a:lnTo>
                  <a:pt x="7826629" y="1539621"/>
                </a:lnTo>
                <a:lnTo>
                  <a:pt x="7831923" y="1522763"/>
                </a:lnTo>
                <a:lnTo>
                  <a:pt x="7848123" y="1519443"/>
                </a:lnTo>
                <a:lnTo>
                  <a:pt x="7862562" y="1517671"/>
                </a:lnTo>
                <a:lnTo>
                  <a:pt x="7862570" y="1505458"/>
                </a:lnTo>
                <a:lnTo>
                  <a:pt x="7878431" y="1498298"/>
                </a:lnTo>
                <a:lnTo>
                  <a:pt x="7884302" y="1490186"/>
                </a:lnTo>
                <a:lnTo>
                  <a:pt x="7891055" y="1487455"/>
                </a:lnTo>
                <a:lnTo>
                  <a:pt x="7909559" y="1496440"/>
                </a:lnTo>
                <a:lnTo>
                  <a:pt x="7954799" y="1472273"/>
                </a:lnTo>
                <a:lnTo>
                  <a:pt x="8006492" y="1450927"/>
                </a:lnTo>
                <a:lnTo>
                  <a:pt x="8056328" y="1426843"/>
                </a:lnTo>
                <a:lnTo>
                  <a:pt x="8095996" y="1394460"/>
                </a:lnTo>
                <a:lnTo>
                  <a:pt x="8123293" y="1382621"/>
                </a:lnTo>
                <a:lnTo>
                  <a:pt x="8141208" y="1369949"/>
                </a:lnTo>
                <a:lnTo>
                  <a:pt x="8156932" y="1356991"/>
                </a:lnTo>
                <a:lnTo>
                  <a:pt x="8177657" y="1344295"/>
                </a:lnTo>
                <a:lnTo>
                  <a:pt x="8191611" y="1341189"/>
                </a:lnTo>
                <a:lnTo>
                  <a:pt x="8221567" y="1339643"/>
                </a:lnTo>
                <a:lnTo>
                  <a:pt x="8257095" y="1332454"/>
                </a:lnTo>
                <a:lnTo>
                  <a:pt x="8287766" y="1312417"/>
                </a:lnTo>
                <a:lnTo>
                  <a:pt x="8386953" y="1265174"/>
                </a:lnTo>
                <a:lnTo>
                  <a:pt x="8454263" y="1239774"/>
                </a:lnTo>
                <a:lnTo>
                  <a:pt x="8468741" y="1219835"/>
                </a:lnTo>
                <a:lnTo>
                  <a:pt x="8487283" y="1203705"/>
                </a:lnTo>
                <a:lnTo>
                  <a:pt x="8491601" y="1203705"/>
                </a:lnTo>
                <a:lnTo>
                  <a:pt x="8501126" y="1207515"/>
                </a:lnTo>
                <a:lnTo>
                  <a:pt x="8508313" y="1205771"/>
                </a:lnTo>
                <a:lnTo>
                  <a:pt x="8533638" y="1197610"/>
                </a:lnTo>
                <a:lnTo>
                  <a:pt x="8534400" y="1199261"/>
                </a:lnTo>
                <a:lnTo>
                  <a:pt x="8535416" y="1199134"/>
                </a:lnTo>
                <a:lnTo>
                  <a:pt x="8546719" y="1188974"/>
                </a:lnTo>
                <a:lnTo>
                  <a:pt x="8551799" y="1185672"/>
                </a:lnTo>
                <a:lnTo>
                  <a:pt x="8558530" y="1200023"/>
                </a:lnTo>
                <a:lnTo>
                  <a:pt x="8568545" y="1200628"/>
                </a:lnTo>
                <a:lnTo>
                  <a:pt x="8580262" y="1197340"/>
                </a:lnTo>
                <a:lnTo>
                  <a:pt x="8591623" y="1195075"/>
                </a:lnTo>
                <a:lnTo>
                  <a:pt x="8600567" y="1198752"/>
                </a:lnTo>
                <a:lnTo>
                  <a:pt x="8607996" y="1193546"/>
                </a:lnTo>
                <a:lnTo>
                  <a:pt x="8623427" y="1183465"/>
                </a:lnTo>
                <a:lnTo>
                  <a:pt x="8631428" y="1178687"/>
                </a:lnTo>
                <a:lnTo>
                  <a:pt x="8637905" y="1175385"/>
                </a:lnTo>
                <a:lnTo>
                  <a:pt x="8638159" y="1175639"/>
                </a:lnTo>
                <a:lnTo>
                  <a:pt x="8639810" y="1175639"/>
                </a:lnTo>
                <a:lnTo>
                  <a:pt x="8641969" y="1174750"/>
                </a:lnTo>
                <a:lnTo>
                  <a:pt x="8645144" y="1172845"/>
                </a:lnTo>
                <a:lnTo>
                  <a:pt x="8649716" y="1169415"/>
                </a:lnTo>
                <a:lnTo>
                  <a:pt x="8667369" y="1163065"/>
                </a:lnTo>
                <a:lnTo>
                  <a:pt x="8670417" y="1166114"/>
                </a:lnTo>
                <a:lnTo>
                  <a:pt x="8671433" y="1165098"/>
                </a:lnTo>
                <a:lnTo>
                  <a:pt x="8675110" y="1157243"/>
                </a:lnTo>
                <a:lnTo>
                  <a:pt x="8678941" y="1152461"/>
                </a:lnTo>
                <a:lnTo>
                  <a:pt x="8685845" y="1153775"/>
                </a:lnTo>
                <a:lnTo>
                  <a:pt x="8698738" y="1164209"/>
                </a:lnTo>
                <a:lnTo>
                  <a:pt x="8710076" y="1154160"/>
                </a:lnTo>
                <a:lnTo>
                  <a:pt x="8721820" y="1152016"/>
                </a:lnTo>
                <a:lnTo>
                  <a:pt x="8736278" y="1152350"/>
                </a:lnTo>
                <a:lnTo>
                  <a:pt x="8755761" y="1149730"/>
                </a:lnTo>
                <a:lnTo>
                  <a:pt x="8761940" y="1140344"/>
                </a:lnTo>
                <a:lnTo>
                  <a:pt x="8769286" y="1135697"/>
                </a:lnTo>
                <a:lnTo>
                  <a:pt x="8777585" y="1134764"/>
                </a:lnTo>
                <a:lnTo>
                  <a:pt x="8786622" y="1136523"/>
                </a:lnTo>
                <a:lnTo>
                  <a:pt x="8806352" y="1125753"/>
                </a:lnTo>
                <a:lnTo>
                  <a:pt x="8827500" y="1118854"/>
                </a:lnTo>
                <a:lnTo>
                  <a:pt x="8849862" y="1113073"/>
                </a:lnTo>
                <a:lnTo>
                  <a:pt x="8873236" y="1105662"/>
                </a:lnTo>
                <a:lnTo>
                  <a:pt x="8893905" y="1090830"/>
                </a:lnTo>
                <a:lnTo>
                  <a:pt x="8915050" y="1086072"/>
                </a:lnTo>
                <a:lnTo>
                  <a:pt x="8937386" y="1084409"/>
                </a:lnTo>
                <a:lnTo>
                  <a:pt x="8961628" y="1078864"/>
                </a:lnTo>
                <a:lnTo>
                  <a:pt x="9011031" y="1073403"/>
                </a:lnTo>
                <a:lnTo>
                  <a:pt x="9016428" y="1071562"/>
                </a:lnTo>
                <a:lnTo>
                  <a:pt x="9025826" y="1070197"/>
                </a:lnTo>
                <a:lnTo>
                  <a:pt x="9039860" y="1068704"/>
                </a:lnTo>
                <a:lnTo>
                  <a:pt x="9040241" y="1068959"/>
                </a:lnTo>
                <a:lnTo>
                  <a:pt x="9045829" y="1064005"/>
                </a:lnTo>
                <a:lnTo>
                  <a:pt x="9052643" y="1057346"/>
                </a:lnTo>
                <a:lnTo>
                  <a:pt x="9059195" y="1050543"/>
                </a:lnTo>
                <a:lnTo>
                  <a:pt x="9071610" y="1036701"/>
                </a:lnTo>
                <a:lnTo>
                  <a:pt x="9082694" y="1031775"/>
                </a:lnTo>
                <a:lnTo>
                  <a:pt x="9092374" y="1026636"/>
                </a:lnTo>
                <a:lnTo>
                  <a:pt x="9101578" y="1022306"/>
                </a:lnTo>
                <a:lnTo>
                  <a:pt x="9111234" y="1019810"/>
                </a:lnTo>
                <a:lnTo>
                  <a:pt x="9118395" y="1015777"/>
                </a:lnTo>
                <a:lnTo>
                  <a:pt x="9130426" y="1010221"/>
                </a:lnTo>
                <a:lnTo>
                  <a:pt x="9142291" y="1005522"/>
                </a:lnTo>
                <a:lnTo>
                  <a:pt x="9148953" y="1004062"/>
                </a:lnTo>
                <a:lnTo>
                  <a:pt x="9154668" y="1027429"/>
                </a:lnTo>
                <a:lnTo>
                  <a:pt x="9170162" y="986282"/>
                </a:lnTo>
                <a:lnTo>
                  <a:pt x="9198102" y="979677"/>
                </a:lnTo>
                <a:lnTo>
                  <a:pt x="9206484" y="970914"/>
                </a:lnTo>
                <a:lnTo>
                  <a:pt x="9206992" y="965200"/>
                </a:lnTo>
                <a:lnTo>
                  <a:pt x="9293098" y="937767"/>
                </a:lnTo>
                <a:lnTo>
                  <a:pt x="9345676" y="918590"/>
                </a:lnTo>
                <a:lnTo>
                  <a:pt x="9359217" y="906541"/>
                </a:lnTo>
                <a:lnTo>
                  <a:pt x="9378283" y="897826"/>
                </a:lnTo>
                <a:lnTo>
                  <a:pt x="9403111" y="890444"/>
                </a:lnTo>
                <a:lnTo>
                  <a:pt x="9433941" y="882396"/>
                </a:lnTo>
                <a:lnTo>
                  <a:pt x="9478361" y="866796"/>
                </a:lnTo>
                <a:lnTo>
                  <a:pt x="9523555" y="857138"/>
                </a:lnTo>
                <a:lnTo>
                  <a:pt x="9569725" y="851124"/>
                </a:lnTo>
                <a:lnTo>
                  <a:pt x="9617075" y="846454"/>
                </a:lnTo>
                <a:lnTo>
                  <a:pt x="9657137" y="825271"/>
                </a:lnTo>
                <a:lnTo>
                  <a:pt x="9695201" y="808659"/>
                </a:lnTo>
                <a:lnTo>
                  <a:pt x="9734264" y="789762"/>
                </a:lnTo>
                <a:lnTo>
                  <a:pt x="9777326" y="761720"/>
                </a:lnTo>
                <a:lnTo>
                  <a:pt x="9827387" y="717676"/>
                </a:lnTo>
                <a:lnTo>
                  <a:pt x="9917176" y="669798"/>
                </a:lnTo>
                <a:lnTo>
                  <a:pt x="9930899" y="658546"/>
                </a:lnTo>
                <a:lnTo>
                  <a:pt x="9952958" y="641699"/>
                </a:lnTo>
                <a:lnTo>
                  <a:pt x="9976397" y="627185"/>
                </a:lnTo>
                <a:lnTo>
                  <a:pt x="9994265" y="622935"/>
                </a:lnTo>
                <a:lnTo>
                  <a:pt x="10014458" y="608202"/>
                </a:lnTo>
                <a:lnTo>
                  <a:pt x="10029190" y="592709"/>
                </a:lnTo>
                <a:lnTo>
                  <a:pt x="10034905" y="588137"/>
                </a:lnTo>
                <a:lnTo>
                  <a:pt x="10061702" y="583564"/>
                </a:lnTo>
                <a:lnTo>
                  <a:pt x="10066909" y="582929"/>
                </a:lnTo>
                <a:lnTo>
                  <a:pt x="10069957" y="581787"/>
                </a:lnTo>
                <a:lnTo>
                  <a:pt x="10071989" y="580136"/>
                </a:lnTo>
                <a:lnTo>
                  <a:pt x="10081895" y="577596"/>
                </a:lnTo>
                <a:lnTo>
                  <a:pt x="10096521" y="567818"/>
                </a:lnTo>
                <a:lnTo>
                  <a:pt x="10145903" y="533653"/>
                </a:lnTo>
                <a:lnTo>
                  <a:pt x="10166094" y="530613"/>
                </a:lnTo>
                <a:lnTo>
                  <a:pt x="10188082" y="524287"/>
                </a:lnTo>
                <a:lnTo>
                  <a:pt x="10202570" y="513151"/>
                </a:lnTo>
                <a:lnTo>
                  <a:pt x="10200259" y="495680"/>
                </a:lnTo>
                <a:lnTo>
                  <a:pt x="10206990" y="494029"/>
                </a:lnTo>
                <a:lnTo>
                  <a:pt x="10210038" y="490220"/>
                </a:lnTo>
                <a:lnTo>
                  <a:pt x="10211435" y="485266"/>
                </a:lnTo>
                <a:lnTo>
                  <a:pt x="10211562" y="483108"/>
                </a:lnTo>
                <a:lnTo>
                  <a:pt x="10259822" y="478154"/>
                </a:lnTo>
                <a:lnTo>
                  <a:pt x="10264902" y="474090"/>
                </a:lnTo>
                <a:lnTo>
                  <a:pt x="10320782" y="478154"/>
                </a:lnTo>
                <a:lnTo>
                  <a:pt x="10326751" y="480187"/>
                </a:lnTo>
                <a:lnTo>
                  <a:pt x="10333863" y="479678"/>
                </a:lnTo>
                <a:lnTo>
                  <a:pt x="10343769" y="473075"/>
                </a:lnTo>
                <a:lnTo>
                  <a:pt x="10345674" y="470662"/>
                </a:lnTo>
                <a:lnTo>
                  <a:pt x="10367391" y="473455"/>
                </a:lnTo>
                <a:lnTo>
                  <a:pt x="10406249" y="462845"/>
                </a:lnTo>
                <a:lnTo>
                  <a:pt x="10518731" y="430147"/>
                </a:lnTo>
                <a:lnTo>
                  <a:pt x="10574020" y="415036"/>
                </a:lnTo>
                <a:lnTo>
                  <a:pt x="10630792" y="403062"/>
                </a:lnTo>
                <a:lnTo>
                  <a:pt x="10682636" y="391255"/>
                </a:lnTo>
                <a:lnTo>
                  <a:pt x="10770489" y="369950"/>
                </a:lnTo>
                <a:lnTo>
                  <a:pt x="10801492" y="351085"/>
                </a:lnTo>
                <a:lnTo>
                  <a:pt x="10843260" y="346186"/>
                </a:lnTo>
                <a:lnTo>
                  <a:pt x="10876359" y="345644"/>
                </a:lnTo>
                <a:lnTo>
                  <a:pt x="10881360" y="339851"/>
                </a:lnTo>
                <a:lnTo>
                  <a:pt x="10924880" y="342511"/>
                </a:lnTo>
                <a:lnTo>
                  <a:pt x="10968538" y="333953"/>
                </a:lnTo>
                <a:lnTo>
                  <a:pt x="11012281" y="318706"/>
                </a:lnTo>
                <a:lnTo>
                  <a:pt x="11056055" y="301300"/>
                </a:lnTo>
                <a:lnTo>
                  <a:pt x="11099808" y="286265"/>
                </a:lnTo>
                <a:lnTo>
                  <a:pt x="11143488" y="278129"/>
                </a:lnTo>
                <a:lnTo>
                  <a:pt x="11157807" y="250900"/>
                </a:lnTo>
                <a:lnTo>
                  <a:pt x="11167554" y="247840"/>
                </a:lnTo>
                <a:lnTo>
                  <a:pt x="11180349" y="251733"/>
                </a:lnTo>
                <a:lnTo>
                  <a:pt x="11203813" y="245364"/>
                </a:lnTo>
                <a:lnTo>
                  <a:pt x="11225329" y="240250"/>
                </a:lnTo>
                <a:lnTo>
                  <a:pt x="11250120" y="236458"/>
                </a:lnTo>
                <a:lnTo>
                  <a:pt x="11273125" y="233594"/>
                </a:lnTo>
                <a:lnTo>
                  <a:pt x="11289284" y="231267"/>
                </a:lnTo>
                <a:lnTo>
                  <a:pt x="11292332" y="227456"/>
                </a:lnTo>
                <a:lnTo>
                  <a:pt x="11308080" y="220345"/>
                </a:lnTo>
                <a:lnTo>
                  <a:pt x="11308461" y="208025"/>
                </a:lnTo>
                <a:lnTo>
                  <a:pt x="11342862" y="183419"/>
                </a:lnTo>
                <a:lnTo>
                  <a:pt x="11393322" y="177282"/>
                </a:lnTo>
                <a:lnTo>
                  <a:pt x="11428142" y="159527"/>
                </a:lnTo>
                <a:lnTo>
                  <a:pt x="11465129" y="142845"/>
                </a:lnTo>
                <a:lnTo>
                  <a:pt x="11505819" y="143509"/>
                </a:lnTo>
                <a:lnTo>
                  <a:pt x="11526654" y="142942"/>
                </a:lnTo>
                <a:lnTo>
                  <a:pt x="11553253" y="137160"/>
                </a:lnTo>
                <a:lnTo>
                  <a:pt x="11577470" y="127472"/>
                </a:lnTo>
                <a:lnTo>
                  <a:pt x="11591163" y="115189"/>
                </a:lnTo>
                <a:lnTo>
                  <a:pt x="11600092" y="111785"/>
                </a:lnTo>
                <a:lnTo>
                  <a:pt x="11608879" y="108823"/>
                </a:lnTo>
                <a:lnTo>
                  <a:pt x="11615951" y="103741"/>
                </a:lnTo>
                <a:lnTo>
                  <a:pt x="11619738" y="93979"/>
                </a:lnTo>
                <a:lnTo>
                  <a:pt x="11629991" y="84411"/>
                </a:lnTo>
                <a:lnTo>
                  <a:pt x="11646900" y="82676"/>
                </a:lnTo>
                <a:lnTo>
                  <a:pt x="11660832" y="80942"/>
                </a:lnTo>
                <a:lnTo>
                  <a:pt x="11662156" y="71374"/>
                </a:lnTo>
                <a:lnTo>
                  <a:pt x="11679531" y="73320"/>
                </a:lnTo>
                <a:lnTo>
                  <a:pt x="11693906" y="66278"/>
                </a:lnTo>
                <a:lnTo>
                  <a:pt x="11706375" y="53782"/>
                </a:lnTo>
                <a:lnTo>
                  <a:pt x="11718036" y="39370"/>
                </a:lnTo>
                <a:lnTo>
                  <a:pt x="11724767" y="32639"/>
                </a:lnTo>
                <a:lnTo>
                  <a:pt x="11763375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6660" y="857249"/>
            <a:ext cx="875601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Build</a:t>
            </a:r>
            <a:r>
              <a:rPr sz="4400" spc="-90" dirty="0"/>
              <a:t> </a:t>
            </a:r>
            <a:r>
              <a:rPr sz="4400" spc="-10" dirty="0"/>
              <a:t>an</a:t>
            </a:r>
            <a:r>
              <a:rPr sz="4400" spc="-150" dirty="0"/>
              <a:t> </a:t>
            </a:r>
            <a:r>
              <a:rPr sz="4400" spc="-65" dirty="0"/>
              <a:t>Interactive</a:t>
            </a:r>
            <a:r>
              <a:rPr sz="4400" spc="-170" dirty="0"/>
              <a:t> </a:t>
            </a:r>
            <a:r>
              <a:rPr sz="4400" spc="-70" dirty="0"/>
              <a:t>Map</a:t>
            </a:r>
            <a:r>
              <a:rPr sz="4400" spc="-150" dirty="0"/>
              <a:t> </a:t>
            </a:r>
            <a:r>
              <a:rPr sz="4400" dirty="0"/>
              <a:t>with</a:t>
            </a:r>
            <a:r>
              <a:rPr sz="4400" spc="-95" dirty="0"/>
              <a:t> </a:t>
            </a:r>
            <a:r>
              <a:rPr sz="4400" spc="-45" dirty="0"/>
              <a:t>Folium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330960" y="2186622"/>
            <a:ext cx="4628515" cy="286258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262890" indent="-229235">
              <a:lnSpc>
                <a:spcPts val="1280"/>
              </a:lnSpc>
              <a:spcBef>
                <a:spcPts val="350"/>
              </a:spcBef>
              <a:buFont typeface="Arial MT"/>
              <a:buChar char="•"/>
              <a:tabLst>
                <a:tab pos="241300" algn="l"/>
              </a:tabLst>
            </a:pPr>
            <a:r>
              <a:rPr sz="1250" dirty="0">
                <a:latin typeface="Calibri"/>
                <a:cs typeface="Calibri"/>
              </a:rPr>
              <a:t>Created</a:t>
            </a:r>
            <a:r>
              <a:rPr sz="1250" spc="9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9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circle</a:t>
            </a:r>
            <a:r>
              <a:rPr sz="1250" spc="6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and</a:t>
            </a:r>
            <a:r>
              <a:rPr sz="1250" spc="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marker</a:t>
            </a:r>
            <a:r>
              <a:rPr sz="1250" spc="9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for</a:t>
            </a:r>
            <a:r>
              <a:rPr sz="1250" spc="10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each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launch</a:t>
            </a:r>
            <a:r>
              <a:rPr sz="1250" spc="9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site</a:t>
            </a:r>
            <a:r>
              <a:rPr sz="1250" spc="-1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so</a:t>
            </a:r>
            <a:r>
              <a:rPr sz="1250" spc="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that</a:t>
            </a:r>
            <a:r>
              <a:rPr sz="1250" spc="4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it</a:t>
            </a:r>
            <a:r>
              <a:rPr sz="1250" spc="45" dirty="0">
                <a:latin typeface="Calibri"/>
                <a:cs typeface="Calibri"/>
              </a:rPr>
              <a:t> </a:t>
            </a:r>
            <a:r>
              <a:rPr sz="1250" spc="-25" dirty="0">
                <a:latin typeface="Calibri"/>
                <a:cs typeface="Calibri"/>
              </a:rPr>
              <a:t>was </a:t>
            </a:r>
            <a:r>
              <a:rPr sz="1250" dirty="0">
                <a:latin typeface="Calibri"/>
                <a:cs typeface="Calibri"/>
              </a:rPr>
              <a:t>easier</a:t>
            </a:r>
            <a:r>
              <a:rPr sz="1250" spc="9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1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pinpoint</a:t>
            </a:r>
            <a:r>
              <a:rPr sz="1250" spc="114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each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location</a:t>
            </a:r>
            <a:endParaRPr sz="1250">
              <a:latin typeface="Calibri"/>
              <a:cs typeface="Calibri"/>
            </a:endParaRPr>
          </a:p>
          <a:p>
            <a:pPr marL="241300" marR="31750" indent="-229235">
              <a:lnSpc>
                <a:spcPts val="1280"/>
              </a:lnSpc>
              <a:spcBef>
                <a:spcPts val="1345"/>
              </a:spcBef>
              <a:buFont typeface="Arial MT"/>
              <a:buChar char="•"/>
              <a:tabLst>
                <a:tab pos="241300" algn="l"/>
              </a:tabLst>
            </a:pPr>
            <a:r>
              <a:rPr sz="1250" dirty="0">
                <a:latin typeface="Calibri"/>
                <a:cs typeface="Calibri"/>
              </a:rPr>
              <a:t>Changed</a:t>
            </a:r>
            <a:r>
              <a:rPr sz="1250" spc="19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</a:t>
            </a:r>
            <a:r>
              <a:rPr sz="1250" spc="-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marker</a:t>
            </a:r>
            <a:r>
              <a:rPr sz="1250" spc="11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color</a:t>
            </a:r>
            <a:r>
              <a:rPr sz="1250" spc="114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3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indicate</a:t>
            </a:r>
            <a:r>
              <a:rPr sz="1250" spc="7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if</a:t>
            </a:r>
            <a:r>
              <a:rPr sz="1250" spc="1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it</a:t>
            </a:r>
            <a:r>
              <a:rPr sz="1250" spc="5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was</a:t>
            </a:r>
            <a:r>
              <a:rPr sz="1250" spc="5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successful</a:t>
            </a:r>
            <a:r>
              <a:rPr sz="1250" spc="19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or</a:t>
            </a:r>
            <a:r>
              <a:rPr sz="1250" spc="35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failed </a:t>
            </a:r>
            <a:r>
              <a:rPr sz="1250" dirty="0">
                <a:latin typeface="Calibri"/>
                <a:cs typeface="Calibri"/>
              </a:rPr>
              <a:t>in</a:t>
            </a:r>
            <a:r>
              <a:rPr sz="1250" spc="25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landing</a:t>
            </a:r>
            <a:endParaRPr sz="1250">
              <a:latin typeface="Calibri"/>
              <a:cs typeface="Calibri"/>
            </a:endParaRPr>
          </a:p>
          <a:p>
            <a:pPr marL="241300" indent="-228600">
              <a:lnSpc>
                <a:spcPts val="139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1250" dirty="0">
                <a:latin typeface="Calibri"/>
                <a:cs typeface="Calibri"/>
              </a:rPr>
              <a:t>Created</a:t>
            </a:r>
            <a:r>
              <a:rPr sz="1250" spc="114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10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marker</a:t>
            </a:r>
            <a:r>
              <a:rPr sz="1250" spc="1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of</a:t>
            </a:r>
            <a:r>
              <a:rPr sz="1250" spc="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</a:t>
            </a:r>
            <a:r>
              <a:rPr sz="1250" spc="8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coastal</a:t>
            </a:r>
            <a:r>
              <a:rPr sz="1250" spc="4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line</a:t>
            </a:r>
            <a:r>
              <a:rPr sz="1250" spc="8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3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indicate</a:t>
            </a:r>
            <a:r>
              <a:rPr sz="1250" spc="8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 </a:t>
            </a:r>
            <a:r>
              <a:rPr sz="1250" spc="-10" dirty="0">
                <a:latin typeface="Calibri"/>
                <a:cs typeface="Calibri"/>
              </a:rPr>
              <a:t>distance</a:t>
            </a:r>
            <a:endParaRPr sz="1250">
              <a:latin typeface="Calibri"/>
              <a:cs typeface="Calibri"/>
            </a:endParaRPr>
          </a:p>
          <a:p>
            <a:pPr marL="241300">
              <a:lnSpc>
                <a:spcPts val="1390"/>
              </a:lnSpc>
            </a:pPr>
            <a:r>
              <a:rPr sz="1250" dirty="0">
                <a:latin typeface="Calibri"/>
                <a:cs typeface="Calibri"/>
              </a:rPr>
              <a:t>between</a:t>
            </a:r>
            <a:r>
              <a:rPr sz="1250" spc="114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points</a:t>
            </a:r>
            <a:endParaRPr sz="1250">
              <a:latin typeface="Calibri"/>
              <a:cs typeface="Calibri"/>
            </a:endParaRPr>
          </a:p>
          <a:p>
            <a:pPr marL="241300" indent="-228600">
              <a:lnSpc>
                <a:spcPts val="1390"/>
              </a:lnSpc>
              <a:spcBef>
                <a:spcPts val="1130"/>
              </a:spcBef>
              <a:buFont typeface="Arial MT"/>
              <a:buChar char="•"/>
              <a:tabLst>
                <a:tab pos="241300" algn="l"/>
              </a:tabLst>
            </a:pPr>
            <a:r>
              <a:rPr sz="1250" dirty="0">
                <a:latin typeface="Calibri"/>
                <a:cs typeface="Calibri"/>
              </a:rPr>
              <a:t>Drew</a:t>
            </a:r>
            <a:r>
              <a:rPr sz="1250" spc="10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11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polyline</a:t>
            </a:r>
            <a:r>
              <a:rPr sz="1250" spc="8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from</a:t>
            </a:r>
            <a:r>
              <a:rPr sz="1250" spc="7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site</a:t>
            </a:r>
            <a:r>
              <a:rPr sz="1250" spc="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4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coastal</a:t>
            </a:r>
            <a:r>
              <a:rPr sz="1250" spc="4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line</a:t>
            </a:r>
            <a:r>
              <a:rPr sz="1250" spc="8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marker</a:t>
            </a:r>
            <a:r>
              <a:rPr sz="1250" spc="1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so</a:t>
            </a:r>
            <a:r>
              <a:rPr sz="1250" spc="4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that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it</a:t>
            </a:r>
            <a:r>
              <a:rPr sz="1250" spc="6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is</a:t>
            </a:r>
            <a:r>
              <a:rPr sz="1250" spc="70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easier</a:t>
            </a:r>
            <a:endParaRPr sz="1250">
              <a:latin typeface="Calibri"/>
              <a:cs typeface="Calibri"/>
            </a:endParaRPr>
          </a:p>
          <a:p>
            <a:pPr marL="241300">
              <a:lnSpc>
                <a:spcPts val="1390"/>
              </a:lnSpc>
            </a:pPr>
            <a:r>
              <a:rPr sz="1250" dirty="0">
                <a:latin typeface="Calibri"/>
                <a:cs typeface="Calibri"/>
              </a:rPr>
              <a:t>to</a:t>
            </a:r>
            <a:r>
              <a:rPr sz="1250" spc="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see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how</a:t>
            </a:r>
            <a:r>
              <a:rPr sz="1250" spc="8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close/far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away</a:t>
            </a:r>
            <a:r>
              <a:rPr sz="1250" spc="4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</a:t>
            </a:r>
            <a:r>
              <a:rPr sz="1250" spc="-1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markers</a:t>
            </a:r>
            <a:r>
              <a:rPr sz="1250" spc="1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are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from</a:t>
            </a:r>
            <a:r>
              <a:rPr sz="1250" spc="5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each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other</a:t>
            </a:r>
            <a:endParaRPr sz="1250">
              <a:latin typeface="Calibri"/>
              <a:cs typeface="Calibri"/>
            </a:endParaRPr>
          </a:p>
          <a:p>
            <a:pPr marL="241300" indent="-228600">
              <a:lnSpc>
                <a:spcPts val="1390"/>
              </a:lnSpc>
              <a:spcBef>
                <a:spcPts val="1130"/>
              </a:spcBef>
              <a:buFont typeface="Arial MT"/>
              <a:buChar char="•"/>
              <a:tabLst>
                <a:tab pos="241300" algn="l"/>
              </a:tabLst>
            </a:pPr>
            <a:r>
              <a:rPr sz="1250" dirty="0">
                <a:latin typeface="Calibri"/>
                <a:cs typeface="Calibri"/>
              </a:rPr>
              <a:t>Created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9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marker</a:t>
            </a:r>
            <a:r>
              <a:rPr sz="1250" spc="10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with</a:t>
            </a:r>
            <a:r>
              <a:rPr sz="1250" spc="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distance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1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closest</a:t>
            </a:r>
            <a:r>
              <a:rPr sz="1250" spc="1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city,</a:t>
            </a:r>
            <a:r>
              <a:rPr sz="1250" spc="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railway,</a:t>
            </a:r>
            <a:r>
              <a:rPr sz="1250" spc="10" dirty="0">
                <a:latin typeface="Calibri"/>
                <a:cs typeface="Calibri"/>
              </a:rPr>
              <a:t> </a:t>
            </a:r>
            <a:r>
              <a:rPr sz="1250" spc="-25" dirty="0">
                <a:latin typeface="Calibri"/>
                <a:cs typeface="Calibri"/>
              </a:rPr>
              <a:t>and</a:t>
            </a:r>
            <a:endParaRPr sz="1250">
              <a:latin typeface="Calibri"/>
              <a:cs typeface="Calibri"/>
            </a:endParaRPr>
          </a:p>
          <a:p>
            <a:pPr marL="241300">
              <a:lnSpc>
                <a:spcPts val="1390"/>
              </a:lnSpc>
            </a:pPr>
            <a:r>
              <a:rPr sz="1250" dirty="0">
                <a:latin typeface="Calibri"/>
                <a:cs typeface="Calibri"/>
              </a:rPr>
              <a:t>highway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50" dirty="0">
                <a:latin typeface="Calibri"/>
                <a:cs typeface="Calibri"/>
              </a:rPr>
              <a:t> </a:t>
            </a:r>
            <a:r>
              <a:rPr sz="1250" spc="-25" dirty="0">
                <a:latin typeface="Calibri"/>
                <a:cs typeface="Calibri"/>
              </a:rPr>
              <a:t>use</a:t>
            </a:r>
            <a:endParaRPr sz="1250">
              <a:latin typeface="Calibri"/>
              <a:cs typeface="Calibri"/>
            </a:endParaRPr>
          </a:p>
          <a:p>
            <a:pPr marL="241300" indent="-228600">
              <a:lnSpc>
                <a:spcPts val="139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1250" dirty="0">
                <a:latin typeface="Calibri"/>
                <a:cs typeface="Calibri"/>
              </a:rPr>
              <a:t>Drew</a:t>
            </a:r>
            <a:r>
              <a:rPr sz="1250" spc="8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9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line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between</a:t>
            </a:r>
            <a:r>
              <a:rPr sz="1250" spc="18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these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markers</a:t>
            </a:r>
            <a:r>
              <a:rPr sz="1250" spc="1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and</a:t>
            </a:r>
            <a:r>
              <a:rPr sz="1250" spc="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</a:t>
            </a:r>
            <a:r>
              <a:rPr sz="1250" spc="6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launch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sites</a:t>
            </a:r>
            <a:r>
              <a:rPr sz="1250" spc="5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25" dirty="0">
                <a:latin typeface="Calibri"/>
                <a:cs typeface="Calibri"/>
              </a:rPr>
              <a:t> </a:t>
            </a:r>
            <a:r>
              <a:rPr sz="1250" spc="-20" dirty="0">
                <a:latin typeface="Calibri"/>
                <a:cs typeface="Calibri"/>
              </a:rPr>
              <a:t>show</a:t>
            </a:r>
            <a:endParaRPr sz="1250">
              <a:latin typeface="Calibri"/>
              <a:cs typeface="Calibri"/>
            </a:endParaRPr>
          </a:p>
          <a:p>
            <a:pPr marL="241300">
              <a:lnSpc>
                <a:spcPts val="1390"/>
              </a:lnSpc>
            </a:pPr>
            <a:r>
              <a:rPr sz="1250" dirty="0">
                <a:latin typeface="Calibri"/>
                <a:cs typeface="Calibri"/>
              </a:rPr>
              <a:t>the</a:t>
            </a:r>
            <a:r>
              <a:rPr sz="1250" spc="7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proximity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they</a:t>
            </a:r>
            <a:r>
              <a:rPr sz="1250" spc="14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were</a:t>
            </a:r>
            <a:r>
              <a:rPr sz="1250" spc="8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3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different</a:t>
            </a:r>
            <a:r>
              <a:rPr sz="1250" spc="140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points.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6660" y="5477192"/>
            <a:ext cx="4705985" cy="163443"/>
          </a:xfrm>
          <a:prstGeom prst="rect">
            <a:avLst/>
          </a:prstGeom>
        </p:spPr>
        <p:txBody>
          <a:bodyPr vert="horz" wrap="square" lIns="0" tIns="41910" rIns="0" bIns="0" rtlCol="0" anchor="t">
            <a:spAutoFit/>
          </a:bodyPr>
          <a:lstStyle/>
          <a:p>
            <a:pPr marL="241300" marR="5080" indent="-229235">
              <a:lnSpc>
                <a:spcPct val="82300"/>
              </a:lnSpc>
              <a:spcBef>
                <a:spcPts val="33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950" spc="-50" dirty="0">
                <a:hlinkClick r:id="rId2"/>
              </a:rPr>
              <a:t>SpaceY/lab_jupyter_launch_site_location.ipynb at main · RajeshSenapti/SpaceY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00" y="2457386"/>
            <a:ext cx="4805426" cy="320522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81625" y="6210300"/>
            <a:ext cx="6810375" cy="647700"/>
          </a:xfrm>
          <a:custGeom>
            <a:avLst/>
            <a:gdLst/>
            <a:ahLst/>
            <a:cxnLst/>
            <a:rect l="l" t="t" r="r" b="b"/>
            <a:pathLst>
              <a:path w="6810375" h="647700">
                <a:moveTo>
                  <a:pt x="6418833" y="0"/>
                </a:moveTo>
                <a:lnTo>
                  <a:pt x="6400403" y="4859"/>
                </a:lnTo>
                <a:lnTo>
                  <a:pt x="6394354" y="6140"/>
                </a:lnTo>
                <a:lnTo>
                  <a:pt x="6389401" y="6182"/>
                </a:lnTo>
                <a:lnTo>
                  <a:pt x="6374257" y="7327"/>
                </a:lnTo>
                <a:lnTo>
                  <a:pt x="6354296" y="8309"/>
                </a:lnTo>
                <a:lnTo>
                  <a:pt x="6335442" y="7643"/>
                </a:lnTo>
                <a:lnTo>
                  <a:pt x="6316089" y="8119"/>
                </a:lnTo>
                <a:lnTo>
                  <a:pt x="6294628" y="12522"/>
                </a:lnTo>
                <a:lnTo>
                  <a:pt x="6280513" y="12265"/>
                </a:lnTo>
                <a:lnTo>
                  <a:pt x="6272387" y="13287"/>
                </a:lnTo>
                <a:lnTo>
                  <a:pt x="6242599" y="22756"/>
                </a:lnTo>
                <a:lnTo>
                  <a:pt x="6226635" y="28454"/>
                </a:lnTo>
                <a:lnTo>
                  <a:pt x="6197219" y="39408"/>
                </a:lnTo>
                <a:lnTo>
                  <a:pt x="6179081" y="39539"/>
                </a:lnTo>
                <a:lnTo>
                  <a:pt x="6164040" y="38657"/>
                </a:lnTo>
                <a:lnTo>
                  <a:pt x="6152284" y="38277"/>
                </a:lnTo>
                <a:lnTo>
                  <a:pt x="6144006" y="39916"/>
                </a:lnTo>
                <a:lnTo>
                  <a:pt x="6122338" y="38792"/>
                </a:lnTo>
                <a:lnTo>
                  <a:pt x="6067192" y="34479"/>
                </a:lnTo>
                <a:lnTo>
                  <a:pt x="6046597" y="33528"/>
                </a:lnTo>
                <a:lnTo>
                  <a:pt x="6041233" y="33461"/>
                </a:lnTo>
                <a:lnTo>
                  <a:pt x="6035405" y="35321"/>
                </a:lnTo>
                <a:lnTo>
                  <a:pt x="6029362" y="37910"/>
                </a:lnTo>
                <a:lnTo>
                  <a:pt x="6023356" y="40030"/>
                </a:lnTo>
                <a:lnTo>
                  <a:pt x="6006399" y="43188"/>
                </a:lnTo>
                <a:lnTo>
                  <a:pt x="5987430" y="43608"/>
                </a:lnTo>
                <a:lnTo>
                  <a:pt x="5969152" y="43709"/>
                </a:lnTo>
                <a:lnTo>
                  <a:pt x="5948933" y="46634"/>
                </a:lnTo>
                <a:lnTo>
                  <a:pt x="5944108" y="46837"/>
                </a:lnTo>
                <a:lnTo>
                  <a:pt x="5939535" y="46736"/>
                </a:lnTo>
                <a:lnTo>
                  <a:pt x="5927090" y="45732"/>
                </a:lnTo>
                <a:lnTo>
                  <a:pt x="5924423" y="44005"/>
                </a:lnTo>
                <a:lnTo>
                  <a:pt x="5916422" y="44183"/>
                </a:lnTo>
                <a:lnTo>
                  <a:pt x="5906389" y="42735"/>
                </a:lnTo>
                <a:lnTo>
                  <a:pt x="5902325" y="42456"/>
                </a:lnTo>
                <a:lnTo>
                  <a:pt x="5897350" y="45892"/>
                </a:lnTo>
                <a:lnTo>
                  <a:pt x="5886243" y="45896"/>
                </a:lnTo>
                <a:lnTo>
                  <a:pt x="5876446" y="45640"/>
                </a:lnTo>
                <a:lnTo>
                  <a:pt x="5875401" y="48298"/>
                </a:lnTo>
                <a:lnTo>
                  <a:pt x="5841126" y="49622"/>
                </a:lnTo>
                <a:lnTo>
                  <a:pt x="5823626" y="49198"/>
                </a:lnTo>
                <a:lnTo>
                  <a:pt x="5806185" y="46088"/>
                </a:lnTo>
                <a:lnTo>
                  <a:pt x="5702300" y="53619"/>
                </a:lnTo>
                <a:lnTo>
                  <a:pt x="5671427" y="57696"/>
                </a:lnTo>
                <a:lnTo>
                  <a:pt x="5605537" y="67808"/>
                </a:lnTo>
                <a:lnTo>
                  <a:pt x="5575808" y="71564"/>
                </a:lnTo>
                <a:lnTo>
                  <a:pt x="5551882" y="73213"/>
                </a:lnTo>
                <a:lnTo>
                  <a:pt x="5529183" y="75552"/>
                </a:lnTo>
                <a:lnTo>
                  <a:pt x="5506745" y="76929"/>
                </a:lnTo>
                <a:lnTo>
                  <a:pt x="5483606" y="75692"/>
                </a:lnTo>
                <a:lnTo>
                  <a:pt x="5481828" y="76949"/>
                </a:lnTo>
                <a:lnTo>
                  <a:pt x="5479542" y="77965"/>
                </a:lnTo>
                <a:lnTo>
                  <a:pt x="5476875" y="78828"/>
                </a:lnTo>
                <a:lnTo>
                  <a:pt x="5468366" y="80848"/>
                </a:lnTo>
                <a:lnTo>
                  <a:pt x="5466969" y="80645"/>
                </a:lnTo>
                <a:lnTo>
                  <a:pt x="5454523" y="82778"/>
                </a:lnTo>
                <a:lnTo>
                  <a:pt x="5409310" y="89179"/>
                </a:lnTo>
                <a:lnTo>
                  <a:pt x="5407279" y="88277"/>
                </a:lnTo>
                <a:lnTo>
                  <a:pt x="5405120" y="87960"/>
                </a:lnTo>
                <a:lnTo>
                  <a:pt x="5401945" y="88226"/>
                </a:lnTo>
                <a:lnTo>
                  <a:pt x="5403977" y="82854"/>
                </a:lnTo>
                <a:lnTo>
                  <a:pt x="5398897" y="86487"/>
                </a:lnTo>
                <a:lnTo>
                  <a:pt x="5389245" y="87756"/>
                </a:lnTo>
                <a:lnTo>
                  <a:pt x="5385732" y="84070"/>
                </a:lnTo>
                <a:lnTo>
                  <a:pt x="5376481" y="83526"/>
                </a:lnTo>
                <a:lnTo>
                  <a:pt x="5365706" y="83779"/>
                </a:lnTo>
                <a:lnTo>
                  <a:pt x="5357622" y="82486"/>
                </a:lnTo>
                <a:lnTo>
                  <a:pt x="5350509" y="83604"/>
                </a:lnTo>
                <a:lnTo>
                  <a:pt x="5335397" y="85521"/>
                </a:lnTo>
                <a:lnTo>
                  <a:pt x="5329555" y="85813"/>
                </a:lnTo>
                <a:lnTo>
                  <a:pt x="5322443" y="86715"/>
                </a:lnTo>
                <a:lnTo>
                  <a:pt x="5310124" y="87325"/>
                </a:lnTo>
                <a:lnTo>
                  <a:pt x="5303535" y="84374"/>
                </a:lnTo>
                <a:lnTo>
                  <a:pt x="5299138" y="80581"/>
                </a:lnTo>
                <a:lnTo>
                  <a:pt x="5293121" y="78302"/>
                </a:lnTo>
                <a:lnTo>
                  <a:pt x="5281676" y="79895"/>
                </a:lnTo>
                <a:lnTo>
                  <a:pt x="5265854" y="78536"/>
                </a:lnTo>
                <a:lnTo>
                  <a:pt x="5252164" y="76573"/>
                </a:lnTo>
                <a:lnTo>
                  <a:pt x="5238402" y="75379"/>
                </a:lnTo>
                <a:lnTo>
                  <a:pt x="5222367" y="76326"/>
                </a:lnTo>
                <a:lnTo>
                  <a:pt x="5206599" y="75440"/>
                </a:lnTo>
                <a:lnTo>
                  <a:pt x="5191855" y="74331"/>
                </a:lnTo>
                <a:lnTo>
                  <a:pt x="5177539" y="73582"/>
                </a:lnTo>
                <a:lnTo>
                  <a:pt x="5163058" y="73774"/>
                </a:lnTo>
                <a:lnTo>
                  <a:pt x="5156581" y="71704"/>
                </a:lnTo>
                <a:lnTo>
                  <a:pt x="5149850" y="70751"/>
                </a:lnTo>
                <a:lnTo>
                  <a:pt x="5141341" y="73317"/>
                </a:lnTo>
                <a:lnTo>
                  <a:pt x="5129164" y="71844"/>
                </a:lnTo>
                <a:lnTo>
                  <a:pt x="5120703" y="70283"/>
                </a:lnTo>
                <a:lnTo>
                  <a:pt x="5113194" y="69514"/>
                </a:lnTo>
                <a:lnTo>
                  <a:pt x="5103876" y="70421"/>
                </a:lnTo>
                <a:lnTo>
                  <a:pt x="5069840" y="66675"/>
                </a:lnTo>
                <a:lnTo>
                  <a:pt x="5067554" y="66763"/>
                </a:lnTo>
                <a:lnTo>
                  <a:pt x="5060188" y="66459"/>
                </a:lnTo>
                <a:lnTo>
                  <a:pt x="5011166" y="59448"/>
                </a:lnTo>
                <a:lnTo>
                  <a:pt x="4999291" y="60706"/>
                </a:lnTo>
                <a:lnTo>
                  <a:pt x="4997378" y="60305"/>
                </a:lnTo>
                <a:lnTo>
                  <a:pt x="4999608" y="57848"/>
                </a:lnTo>
                <a:lnTo>
                  <a:pt x="4996433" y="57835"/>
                </a:lnTo>
                <a:lnTo>
                  <a:pt x="4994656" y="57340"/>
                </a:lnTo>
                <a:lnTo>
                  <a:pt x="4993640" y="56603"/>
                </a:lnTo>
                <a:lnTo>
                  <a:pt x="4993513" y="56261"/>
                </a:lnTo>
                <a:lnTo>
                  <a:pt x="4971033" y="57251"/>
                </a:lnTo>
                <a:lnTo>
                  <a:pt x="4968367" y="56781"/>
                </a:lnTo>
                <a:lnTo>
                  <a:pt x="4945633" y="58521"/>
                </a:lnTo>
                <a:lnTo>
                  <a:pt x="4943094" y="59461"/>
                </a:lnTo>
                <a:lnTo>
                  <a:pt x="4931029" y="59181"/>
                </a:lnTo>
                <a:lnTo>
                  <a:pt x="4921377" y="60413"/>
                </a:lnTo>
                <a:lnTo>
                  <a:pt x="4918075" y="61010"/>
                </a:lnTo>
                <a:lnTo>
                  <a:pt x="4915154" y="61810"/>
                </a:lnTo>
                <a:lnTo>
                  <a:pt x="4912359" y="62877"/>
                </a:lnTo>
                <a:lnTo>
                  <a:pt x="4891573" y="59594"/>
                </a:lnTo>
                <a:lnTo>
                  <a:pt x="4869322" y="58947"/>
                </a:lnTo>
                <a:lnTo>
                  <a:pt x="4846048" y="59223"/>
                </a:lnTo>
                <a:lnTo>
                  <a:pt x="4822190" y="58712"/>
                </a:lnTo>
                <a:lnTo>
                  <a:pt x="4793882" y="61248"/>
                </a:lnTo>
                <a:lnTo>
                  <a:pt x="4738554" y="71374"/>
                </a:lnTo>
                <a:lnTo>
                  <a:pt x="4713605" y="73253"/>
                </a:lnTo>
                <a:lnTo>
                  <a:pt x="4702321" y="71322"/>
                </a:lnTo>
                <a:lnTo>
                  <a:pt x="4686490" y="66541"/>
                </a:lnTo>
                <a:lnTo>
                  <a:pt x="4666563" y="61798"/>
                </a:lnTo>
                <a:lnTo>
                  <a:pt x="4642993" y="59982"/>
                </a:lnTo>
                <a:lnTo>
                  <a:pt x="4618085" y="61969"/>
                </a:lnTo>
                <a:lnTo>
                  <a:pt x="4597654" y="60413"/>
                </a:lnTo>
                <a:lnTo>
                  <a:pt x="4576841" y="58096"/>
                </a:lnTo>
                <a:lnTo>
                  <a:pt x="4550791" y="57797"/>
                </a:lnTo>
                <a:lnTo>
                  <a:pt x="4542049" y="54022"/>
                </a:lnTo>
                <a:lnTo>
                  <a:pt x="4537344" y="53890"/>
                </a:lnTo>
                <a:lnTo>
                  <a:pt x="4531806" y="54966"/>
                </a:lnTo>
                <a:lnTo>
                  <a:pt x="4510327" y="54796"/>
                </a:lnTo>
                <a:lnTo>
                  <a:pt x="4480306" y="55689"/>
                </a:lnTo>
                <a:lnTo>
                  <a:pt x="4478655" y="55206"/>
                </a:lnTo>
                <a:lnTo>
                  <a:pt x="4470908" y="54660"/>
                </a:lnTo>
                <a:lnTo>
                  <a:pt x="4469765" y="52717"/>
                </a:lnTo>
                <a:lnTo>
                  <a:pt x="4458843" y="50622"/>
                </a:lnTo>
                <a:lnTo>
                  <a:pt x="4454652" y="50114"/>
                </a:lnTo>
                <a:lnTo>
                  <a:pt x="4449826" y="49898"/>
                </a:lnTo>
                <a:lnTo>
                  <a:pt x="4428482" y="50963"/>
                </a:lnTo>
                <a:lnTo>
                  <a:pt x="4411122" y="49429"/>
                </a:lnTo>
                <a:lnTo>
                  <a:pt x="4392858" y="48146"/>
                </a:lnTo>
                <a:lnTo>
                  <a:pt x="4374260" y="49733"/>
                </a:lnTo>
                <a:lnTo>
                  <a:pt x="4366768" y="49479"/>
                </a:lnTo>
                <a:lnTo>
                  <a:pt x="4307332" y="46164"/>
                </a:lnTo>
                <a:lnTo>
                  <a:pt x="4258210" y="40181"/>
                </a:lnTo>
                <a:lnTo>
                  <a:pt x="4203446" y="37511"/>
                </a:lnTo>
                <a:lnTo>
                  <a:pt x="4147061" y="36786"/>
                </a:lnTo>
                <a:lnTo>
                  <a:pt x="4093082" y="36639"/>
                </a:lnTo>
                <a:lnTo>
                  <a:pt x="4043437" y="36750"/>
                </a:lnTo>
                <a:lnTo>
                  <a:pt x="3995673" y="37831"/>
                </a:lnTo>
                <a:lnTo>
                  <a:pt x="3947243" y="40063"/>
                </a:lnTo>
                <a:lnTo>
                  <a:pt x="3895598" y="43624"/>
                </a:lnTo>
                <a:lnTo>
                  <a:pt x="3775202" y="58280"/>
                </a:lnTo>
                <a:lnTo>
                  <a:pt x="3750903" y="59511"/>
                </a:lnTo>
                <a:lnTo>
                  <a:pt x="3703925" y="57305"/>
                </a:lnTo>
                <a:lnTo>
                  <a:pt x="3681983" y="58293"/>
                </a:lnTo>
                <a:lnTo>
                  <a:pt x="3673824" y="67935"/>
                </a:lnTo>
                <a:lnTo>
                  <a:pt x="3658996" y="79119"/>
                </a:lnTo>
                <a:lnTo>
                  <a:pt x="3641693" y="87005"/>
                </a:lnTo>
                <a:lnTo>
                  <a:pt x="3626104" y="86753"/>
                </a:lnTo>
                <a:lnTo>
                  <a:pt x="3602420" y="89103"/>
                </a:lnTo>
                <a:lnTo>
                  <a:pt x="3580082" y="92105"/>
                </a:lnTo>
                <a:lnTo>
                  <a:pt x="3557863" y="94142"/>
                </a:lnTo>
                <a:lnTo>
                  <a:pt x="3534536" y="93598"/>
                </a:lnTo>
                <a:lnTo>
                  <a:pt x="3533013" y="94907"/>
                </a:lnTo>
                <a:lnTo>
                  <a:pt x="3510406" y="99961"/>
                </a:lnTo>
                <a:lnTo>
                  <a:pt x="3508121" y="100355"/>
                </a:lnTo>
                <a:lnTo>
                  <a:pt x="3506470" y="101523"/>
                </a:lnTo>
                <a:lnTo>
                  <a:pt x="3483102" y="105664"/>
                </a:lnTo>
                <a:lnTo>
                  <a:pt x="3475978" y="106537"/>
                </a:lnTo>
                <a:lnTo>
                  <a:pt x="3454654" y="108508"/>
                </a:lnTo>
                <a:lnTo>
                  <a:pt x="3455924" y="103098"/>
                </a:lnTo>
                <a:lnTo>
                  <a:pt x="3451352" y="106870"/>
                </a:lnTo>
                <a:lnTo>
                  <a:pt x="3441954" y="108419"/>
                </a:lnTo>
                <a:lnTo>
                  <a:pt x="3437856" y="104852"/>
                </a:lnTo>
                <a:lnTo>
                  <a:pt x="3428507" y="104586"/>
                </a:lnTo>
                <a:lnTo>
                  <a:pt x="3417754" y="105160"/>
                </a:lnTo>
                <a:lnTo>
                  <a:pt x="3409442" y="104114"/>
                </a:lnTo>
                <a:lnTo>
                  <a:pt x="3383788" y="121627"/>
                </a:lnTo>
                <a:lnTo>
                  <a:pt x="3354197" y="118605"/>
                </a:lnTo>
                <a:lnTo>
                  <a:pt x="3339115" y="119511"/>
                </a:lnTo>
                <a:lnTo>
                  <a:pt x="3329301" y="118732"/>
                </a:lnTo>
                <a:lnTo>
                  <a:pt x="3320415" y="115417"/>
                </a:lnTo>
                <a:lnTo>
                  <a:pt x="3308730" y="119646"/>
                </a:lnTo>
                <a:lnTo>
                  <a:pt x="3308984" y="111467"/>
                </a:lnTo>
                <a:lnTo>
                  <a:pt x="3295777" y="110756"/>
                </a:lnTo>
                <a:lnTo>
                  <a:pt x="3289173" y="114388"/>
                </a:lnTo>
                <a:lnTo>
                  <a:pt x="3280918" y="113271"/>
                </a:lnTo>
                <a:lnTo>
                  <a:pt x="3267086" y="115155"/>
                </a:lnTo>
                <a:lnTo>
                  <a:pt x="3252470" y="116158"/>
                </a:lnTo>
                <a:lnTo>
                  <a:pt x="3237091" y="116884"/>
                </a:lnTo>
                <a:lnTo>
                  <a:pt x="3220974" y="117932"/>
                </a:lnTo>
                <a:lnTo>
                  <a:pt x="3206287" y="120694"/>
                </a:lnTo>
                <a:lnTo>
                  <a:pt x="3191779" y="121229"/>
                </a:lnTo>
                <a:lnTo>
                  <a:pt x="3176629" y="121052"/>
                </a:lnTo>
                <a:lnTo>
                  <a:pt x="3160014" y="121678"/>
                </a:lnTo>
                <a:lnTo>
                  <a:pt x="3150417" y="124484"/>
                </a:lnTo>
                <a:lnTo>
                  <a:pt x="3142392" y="123110"/>
                </a:lnTo>
                <a:lnTo>
                  <a:pt x="3134510" y="120160"/>
                </a:lnTo>
                <a:lnTo>
                  <a:pt x="3125343" y="118237"/>
                </a:lnTo>
                <a:lnTo>
                  <a:pt x="3121786" y="118440"/>
                </a:lnTo>
                <a:lnTo>
                  <a:pt x="3113913" y="120256"/>
                </a:lnTo>
                <a:lnTo>
                  <a:pt x="3109341" y="121678"/>
                </a:lnTo>
                <a:lnTo>
                  <a:pt x="3106801" y="121996"/>
                </a:lnTo>
                <a:lnTo>
                  <a:pt x="3095879" y="124612"/>
                </a:lnTo>
                <a:lnTo>
                  <a:pt x="3083814" y="128282"/>
                </a:lnTo>
                <a:lnTo>
                  <a:pt x="3074737" y="128056"/>
                </a:lnTo>
                <a:lnTo>
                  <a:pt x="3064541" y="129562"/>
                </a:lnTo>
                <a:lnTo>
                  <a:pt x="3055060" y="130157"/>
                </a:lnTo>
                <a:lnTo>
                  <a:pt x="3048127" y="127203"/>
                </a:lnTo>
                <a:lnTo>
                  <a:pt x="3039999" y="129489"/>
                </a:lnTo>
                <a:lnTo>
                  <a:pt x="3038475" y="133413"/>
                </a:lnTo>
                <a:lnTo>
                  <a:pt x="3035300" y="128270"/>
                </a:lnTo>
                <a:lnTo>
                  <a:pt x="3032505" y="128892"/>
                </a:lnTo>
                <a:lnTo>
                  <a:pt x="3030220" y="128854"/>
                </a:lnTo>
                <a:lnTo>
                  <a:pt x="3027299" y="128270"/>
                </a:lnTo>
                <a:lnTo>
                  <a:pt x="3009392" y="133476"/>
                </a:lnTo>
                <a:lnTo>
                  <a:pt x="3006344" y="133642"/>
                </a:lnTo>
                <a:lnTo>
                  <a:pt x="2995549" y="137718"/>
                </a:lnTo>
                <a:lnTo>
                  <a:pt x="2989579" y="139458"/>
                </a:lnTo>
                <a:lnTo>
                  <a:pt x="2988818" y="140703"/>
                </a:lnTo>
                <a:lnTo>
                  <a:pt x="2987548" y="141617"/>
                </a:lnTo>
                <a:lnTo>
                  <a:pt x="2985007" y="142417"/>
                </a:lnTo>
                <a:lnTo>
                  <a:pt x="2978023" y="142862"/>
                </a:lnTo>
                <a:lnTo>
                  <a:pt x="2971673" y="145719"/>
                </a:lnTo>
                <a:lnTo>
                  <a:pt x="2969895" y="146824"/>
                </a:lnTo>
                <a:lnTo>
                  <a:pt x="2968498" y="148031"/>
                </a:lnTo>
                <a:lnTo>
                  <a:pt x="2967990" y="149377"/>
                </a:lnTo>
                <a:lnTo>
                  <a:pt x="2944401" y="150985"/>
                </a:lnTo>
                <a:lnTo>
                  <a:pt x="2923968" y="154897"/>
                </a:lnTo>
                <a:lnTo>
                  <a:pt x="2904178" y="159716"/>
                </a:lnTo>
                <a:lnTo>
                  <a:pt x="2882519" y="164045"/>
                </a:lnTo>
                <a:lnTo>
                  <a:pt x="2862722" y="163982"/>
                </a:lnTo>
                <a:lnTo>
                  <a:pt x="2842831" y="170183"/>
                </a:lnTo>
                <a:lnTo>
                  <a:pt x="2828083" y="179237"/>
                </a:lnTo>
                <a:lnTo>
                  <a:pt x="2823718" y="187731"/>
                </a:lnTo>
                <a:lnTo>
                  <a:pt x="2810198" y="187240"/>
                </a:lnTo>
                <a:lnTo>
                  <a:pt x="2780016" y="199607"/>
                </a:lnTo>
                <a:lnTo>
                  <a:pt x="2776854" y="195402"/>
                </a:lnTo>
                <a:lnTo>
                  <a:pt x="2769175" y="196701"/>
                </a:lnTo>
                <a:lnTo>
                  <a:pt x="2761329" y="196530"/>
                </a:lnTo>
                <a:lnTo>
                  <a:pt x="2755530" y="195071"/>
                </a:lnTo>
                <a:lnTo>
                  <a:pt x="2753995" y="192506"/>
                </a:lnTo>
                <a:lnTo>
                  <a:pt x="2731827" y="200194"/>
                </a:lnTo>
                <a:lnTo>
                  <a:pt x="2702861" y="205784"/>
                </a:lnTo>
                <a:lnTo>
                  <a:pt x="2672252" y="210869"/>
                </a:lnTo>
                <a:lnTo>
                  <a:pt x="2645155" y="217043"/>
                </a:lnTo>
                <a:lnTo>
                  <a:pt x="2630804" y="215392"/>
                </a:lnTo>
                <a:lnTo>
                  <a:pt x="2628519" y="215684"/>
                </a:lnTo>
                <a:lnTo>
                  <a:pt x="2626995" y="216700"/>
                </a:lnTo>
                <a:lnTo>
                  <a:pt x="2614929" y="220421"/>
                </a:lnTo>
                <a:lnTo>
                  <a:pt x="2540761" y="219354"/>
                </a:lnTo>
                <a:lnTo>
                  <a:pt x="2482992" y="219700"/>
                </a:lnTo>
                <a:lnTo>
                  <a:pt x="2450590" y="221915"/>
                </a:lnTo>
                <a:lnTo>
                  <a:pt x="2411222" y="228257"/>
                </a:lnTo>
                <a:lnTo>
                  <a:pt x="2370158" y="237029"/>
                </a:lnTo>
                <a:lnTo>
                  <a:pt x="2321371" y="248396"/>
                </a:lnTo>
                <a:lnTo>
                  <a:pt x="2270852" y="261763"/>
                </a:lnTo>
                <a:lnTo>
                  <a:pt x="2224594" y="276537"/>
                </a:lnTo>
                <a:lnTo>
                  <a:pt x="2188591" y="292125"/>
                </a:lnTo>
                <a:lnTo>
                  <a:pt x="2170358" y="299067"/>
                </a:lnTo>
                <a:lnTo>
                  <a:pt x="2104080" y="314431"/>
                </a:lnTo>
                <a:lnTo>
                  <a:pt x="2085848" y="321373"/>
                </a:lnTo>
                <a:lnTo>
                  <a:pt x="2080164" y="320374"/>
                </a:lnTo>
                <a:lnTo>
                  <a:pt x="2061575" y="322375"/>
                </a:lnTo>
                <a:lnTo>
                  <a:pt x="2058161" y="320751"/>
                </a:lnTo>
                <a:lnTo>
                  <a:pt x="2050428" y="320974"/>
                </a:lnTo>
                <a:lnTo>
                  <a:pt x="2041534" y="324312"/>
                </a:lnTo>
                <a:lnTo>
                  <a:pt x="2034158" y="324764"/>
                </a:lnTo>
                <a:lnTo>
                  <a:pt x="2030983" y="325812"/>
                </a:lnTo>
                <a:lnTo>
                  <a:pt x="2037445" y="328129"/>
                </a:lnTo>
                <a:lnTo>
                  <a:pt x="2034413" y="329806"/>
                </a:lnTo>
                <a:lnTo>
                  <a:pt x="2027213" y="332158"/>
                </a:lnTo>
                <a:lnTo>
                  <a:pt x="2023681" y="334429"/>
                </a:lnTo>
                <a:lnTo>
                  <a:pt x="2018625" y="335128"/>
                </a:lnTo>
                <a:lnTo>
                  <a:pt x="2006853" y="332765"/>
                </a:lnTo>
                <a:lnTo>
                  <a:pt x="1998475" y="335152"/>
                </a:lnTo>
                <a:lnTo>
                  <a:pt x="1989740" y="335799"/>
                </a:lnTo>
                <a:lnTo>
                  <a:pt x="1978957" y="335939"/>
                </a:lnTo>
                <a:lnTo>
                  <a:pt x="1964435" y="336804"/>
                </a:lnTo>
                <a:lnTo>
                  <a:pt x="1958975" y="338632"/>
                </a:lnTo>
                <a:lnTo>
                  <a:pt x="1949957" y="335775"/>
                </a:lnTo>
                <a:lnTo>
                  <a:pt x="1945131" y="334733"/>
                </a:lnTo>
                <a:lnTo>
                  <a:pt x="1939671" y="334340"/>
                </a:lnTo>
                <a:lnTo>
                  <a:pt x="1933067" y="335470"/>
                </a:lnTo>
                <a:lnTo>
                  <a:pt x="1915715" y="340346"/>
                </a:lnTo>
                <a:lnTo>
                  <a:pt x="1908555" y="338939"/>
                </a:lnTo>
                <a:lnTo>
                  <a:pt x="1896062" y="337343"/>
                </a:lnTo>
                <a:lnTo>
                  <a:pt x="1862708" y="341655"/>
                </a:lnTo>
                <a:lnTo>
                  <a:pt x="1860042" y="343369"/>
                </a:lnTo>
                <a:lnTo>
                  <a:pt x="1850644" y="343382"/>
                </a:lnTo>
                <a:lnTo>
                  <a:pt x="1849881" y="341668"/>
                </a:lnTo>
                <a:lnTo>
                  <a:pt x="1846072" y="342785"/>
                </a:lnTo>
                <a:lnTo>
                  <a:pt x="1838959" y="347332"/>
                </a:lnTo>
                <a:lnTo>
                  <a:pt x="1835403" y="344932"/>
                </a:lnTo>
                <a:lnTo>
                  <a:pt x="1819370" y="347379"/>
                </a:lnTo>
                <a:lnTo>
                  <a:pt x="1804289" y="350456"/>
                </a:lnTo>
                <a:lnTo>
                  <a:pt x="1784857" y="356120"/>
                </a:lnTo>
                <a:lnTo>
                  <a:pt x="1778761" y="354634"/>
                </a:lnTo>
                <a:lnTo>
                  <a:pt x="1774698" y="354012"/>
                </a:lnTo>
                <a:lnTo>
                  <a:pt x="1770379" y="353860"/>
                </a:lnTo>
                <a:lnTo>
                  <a:pt x="1765553" y="354876"/>
                </a:lnTo>
                <a:lnTo>
                  <a:pt x="1753238" y="358949"/>
                </a:lnTo>
                <a:lnTo>
                  <a:pt x="1747329" y="358106"/>
                </a:lnTo>
                <a:lnTo>
                  <a:pt x="1737229" y="357271"/>
                </a:lnTo>
                <a:lnTo>
                  <a:pt x="1712341" y="361365"/>
                </a:lnTo>
                <a:lnTo>
                  <a:pt x="1704719" y="360891"/>
                </a:lnTo>
                <a:lnTo>
                  <a:pt x="1699180" y="358305"/>
                </a:lnTo>
                <a:lnTo>
                  <a:pt x="1693999" y="355490"/>
                </a:lnTo>
                <a:lnTo>
                  <a:pt x="1687449" y="354330"/>
                </a:lnTo>
                <a:lnTo>
                  <a:pt x="1676348" y="356261"/>
                </a:lnTo>
                <a:lnTo>
                  <a:pt x="1666938" y="358249"/>
                </a:lnTo>
                <a:lnTo>
                  <a:pt x="1658481" y="360639"/>
                </a:lnTo>
                <a:lnTo>
                  <a:pt x="1650238" y="363778"/>
                </a:lnTo>
                <a:lnTo>
                  <a:pt x="1639712" y="366745"/>
                </a:lnTo>
                <a:lnTo>
                  <a:pt x="1633759" y="372225"/>
                </a:lnTo>
                <a:lnTo>
                  <a:pt x="1631092" y="377860"/>
                </a:lnTo>
                <a:lnTo>
                  <a:pt x="1630426" y="381292"/>
                </a:lnTo>
                <a:lnTo>
                  <a:pt x="1629918" y="382625"/>
                </a:lnTo>
                <a:lnTo>
                  <a:pt x="1624456" y="381774"/>
                </a:lnTo>
                <a:lnTo>
                  <a:pt x="1618869" y="381622"/>
                </a:lnTo>
                <a:lnTo>
                  <a:pt x="1614297" y="382917"/>
                </a:lnTo>
                <a:lnTo>
                  <a:pt x="1610105" y="384911"/>
                </a:lnTo>
                <a:lnTo>
                  <a:pt x="1595374" y="389051"/>
                </a:lnTo>
                <a:lnTo>
                  <a:pt x="1590335" y="389952"/>
                </a:lnTo>
                <a:lnTo>
                  <a:pt x="1578211" y="391648"/>
                </a:lnTo>
                <a:lnTo>
                  <a:pt x="1570101" y="392277"/>
                </a:lnTo>
                <a:lnTo>
                  <a:pt x="1567263" y="395818"/>
                </a:lnTo>
                <a:lnTo>
                  <a:pt x="1559591" y="396822"/>
                </a:lnTo>
                <a:lnTo>
                  <a:pt x="1550634" y="397062"/>
                </a:lnTo>
                <a:lnTo>
                  <a:pt x="1543939" y="398310"/>
                </a:lnTo>
                <a:lnTo>
                  <a:pt x="1521047" y="404877"/>
                </a:lnTo>
                <a:lnTo>
                  <a:pt x="1508756" y="408127"/>
                </a:lnTo>
                <a:lnTo>
                  <a:pt x="1498346" y="409892"/>
                </a:lnTo>
                <a:lnTo>
                  <a:pt x="1494367" y="406910"/>
                </a:lnTo>
                <a:lnTo>
                  <a:pt x="1490043" y="404166"/>
                </a:lnTo>
                <a:lnTo>
                  <a:pt x="1483647" y="402700"/>
                </a:lnTo>
                <a:lnTo>
                  <a:pt x="1473453" y="403555"/>
                </a:lnTo>
                <a:lnTo>
                  <a:pt x="1467064" y="405441"/>
                </a:lnTo>
                <a:lnTo>
                  <a:pt x="1460531" y="408889"/>
                </a:lnTo>
                <a:lnTo>
                  <a:pt x="1454237" y="412584"/>
                </a:lnTo>
                <a:lnTo>
                  <a:pt x="1448561" y="415213"/>
                </a:lnTo>
                <a:lnTo>
                  <a:pt x="1424431" y="417690"/>
                </a:lnTo>
                <a:lnTo>
                  <a:pt x="1426209" y="420166"/>
                </a:lnTo>
                <a:lnTo>
                  <a:pt x="1409192" y="427024"/>
                </a:lnTo>
                <a:lnTo>
                  <a:pt x="1387982" y="434606"/>
                </a:lnTo>
                <a:lnTo>
                  <a:pt x="1381952" y="438079"/>
                </a:lnTo>
                <a:lnTo>
                  <a:pt x="1358604" y="439591"/>
                </a:lnTo>
                <a:lnTo>
                  <a:pt x="1356359" y="442899"/>
                </a:lnTo>
                <a:lnTo>
                  <a:pt x="1344207" y="442845"/>
                </a:lnTo>
                <a:lnTo>
                  <a:pt x="1331912" y="445871"/>
                </a:lnTo>
                <a:lnTo>
                  <a:pt x="1318855" y="449936"/>
                </a:lnTo>
                <a:lnTo>
                  <a:pt x="1304417" y="452996"/>
                </a:lnTo>
                <a:lnTo>
                  <a:pt x="1303401" y="456780"/>
                </a:lnTo>
                <a:lnTo>
                  <a:pt x="1298702" y="457250"/>
                </a:lnTo>
                <a:lnTo>
                  <a:pt x="1289050" y="456565"/>
                </a:lnTo>
                <a:lnTo>
                  <a:pt x="1241208" y="467941"/>
                </a:lnTo>
                <a:lnTo>
                  <a:pt x="1198832" y="485066"/>
                </a:lnTo>
                <a:lnTo>
                  <a:pt x="1164766" y="498205"/>
                </a:lnTo>
                <a:lnTo>
                  <a:pt x="1123086" y="497352"/>
                </a:lnTo>
                <a:lnTo>
                  <a:pt x="1094374" y="495666"/>
                </a:lnTo>
                <a:lnTo>
                  <a:pt x="1061972" y="495064"/>
                </a:lnTo>
                <a:lnTo>
                  <a:pt x="1032128" y="498043"/>
                </a:lnTo>
                <a:lnTo>
                  <a:pt x="1013305" y="503839"/>
                </a:lnTo>
                <a:lnTo>
                  <a:pt x="980217" y="507231"/>
                </a:lnTo>
                <a:lnTo>
                  <a:pt x="945653" y="509308"/>
                </a:lnTo>
                <a:lnTo>
                  <a:pt x="922401" y="511162"/>
                </a:lnTo>
                <a:lnTo>
                  <a:pt x="917285" y="514346"/>
                </a:lnTo>
                <a:lnTo>
                  <a:pt x="906716" y="516467"/>
                </a:lnTo>
                <a:lnTo>
                  <a:pt x="897576" y="518927"/>
                </a:lnTo>
                <a:lnTo>
                  <a:pt x="896747" y="523124"/>
                </a:lnTo>
                <a:lnTo>
                  <a:pt x="894969" y="526779"/>
                </a:lnTo>
                <a:lnTo>
                  <a:pt x="885951" y="527762"/>
                </a:lnTo>
                <a:lnTo>
                  <a:pt x="879983" y="525335"/>
                </a:lnTo>
                <a:lnTo>
                  <a:pt x="867171" y="528818"/>
                </a:lnTo>
                <a:lnTo>
                  <a:pt x="860534" y="529533"/>
                </a:lnTo>
                <a:lnTo>
                  <a:pt x="851788" y="528209"/>
                </a:lnTo>
                <a:lnTo>
                  <a:pt x="842006" y="531538"/>
                </a:lnTo>
                <a:lnTo>
                  <a:pt x="833247" y="536058"/>
                </a:lnTo>
                <a:lnTo>
                  <a:pt x="824106" y="538984"/>
                </a:lnTo>
                <a:lnTo>
                  <a:pt x="813180" y="537536"/>
                </a:lnTo>
                <a:lnTo>
                  <a:pt x="801721" y="541801"/>
                </a:lnTo>
                <a:lnTo>
                  <a:pt x="779700" y="538988"/>
                </a:lnTo>
                <a:lnTo>
                  <a:pt x="753369" y="534747"/>
                </a:lnTo>
                <a:lnTo>
                  <a:pt x="728979" y="534730"/>
                </a:lnTo>
                <a:lnTo>
                  <a:pt x="691677" y="546181"/>
                </a:lnTo>
                <a:lnTo>
                  <a:pt x="653065" y="556280"/>
                </a:lnTo>
                <a:lnTo>
                  <a:pt x="620216" y="567700"/>
                </a:lnTo>
                <a:lnTo>
                  <a:pt x="600201" y="583112"/>
                </a:lnTo>
                <a:lnTo>
                  <a:pt x="561780" y="584711"/>
                </a:lnTo>
                <a:lnTo>
                  <a:pt x="528097" y="589179"/>
                </a:lnTo>
                <a:lnTo>
                  <a:pt x="497224" y="594754"/>
                </a:lnTo>
                <a:lnTo>
                  <a:pt x="467233" y="599668"/>
                </a:lnTo>
                <a:lnTo>
                  <a:pt x="454634" y="601396"/>
                </a:lnTo>
                <a:lnTo>
                  <a:pt x="442833" y="601372"/>
                </a:lnTo>
                <a:lnTo>
                  <a:pt x="431960" y="602083"/>
                </a:lnTo>
                <a:lnTo>
                  <a:pt x="422148" y="606013"/>
                </a:lnTo>
                <a:lnTo>
                  <a:pt x="385956" y="603874"/>
                </a:lnTo>
                <a:lnTo>
                  <a:pt x="339598" y="597844"/>
                </a:lnTo>
                <a:lnTo>
                  <a:pt x="292096" y="592175"/>
                </a:lnTo>
                <a:lnTo>
                  <a:pt x="252475" y="591117"/>
                </a:lnTo>
                <a:lnTo>
                  <a:pt x="236241" y="598385"/>
                </a:lnTo>
                <a:lnTo>
                  <a:pt x="216233" y="604117"/>
                </a:lnTo>
                <a:lnTo>
                  <a:pt x="196629" y="610373"/>
                </a:lnTo>
                <a:lnTo>
                  <a:pt x="181610" y="619213"/>
                </a:lnTo>
                <a:lnTo>
                  <a:pt x="172731" y="617084"/>
                </a:lnTo>
                <a:lnTo>
                  <a:pt x="160686" y="615112"/>
                </a:lnTo>
                <a:lnTo>
                  <a:pt x="148498" y="613943"/>
                </a:lnTo>
                <a:lnTo>
                  <a:pt x="139191" y="614222"/>
                </a:lnTo>
                <a:lnTo>
                  <a:pt x="128135" y="612387"/>
                </a:lnTo>
                <a:lnTo>
                  <a:pt x="113411" y="613243"/>
                </a:lnTo>
                <a:lnTo>
                  <a:pt x="98686" y="614609"/>
                </a:lnTo>
                <a:lnTo>
                  <a:pt x="87629" y="614304"/>
                </a:lnTo>
                <a:lnTo>
                  <a:pt x="32069" y="634782"/>
                </a:lnTo>
                <a:lnTo>
                  <a:pt x="6096" y="644772"/>
                </a:lnTo>
                <a:lnTo>
                  <a:pt x="0" y="647700"/>
                </a:lnTo>
                <a:lnTo>
                  <a:pt x="6810375" y="647700"/>
                </a:lnTo>
                <a:lnTo>
                  <a:pt x="6810375" y="18859"/>
                </a:lnTo>
                <a:lnTo>
                  <a:pt x="6752859" y="13357"/>
                </a:lnTo>
                <a:lnTo>
                  <a:pt x="6737731" y="12293"/>
                </a:lnTo>
                <a:lnTo>
                  <a:pt x="6719718" y="11698"/>
                </a:lnTo>
                <a:lnTo>
                  <a:pt x="6703837" y="10406"/>
                </a:lnTo>
                <a:lnTo>
                  <a:pt x="6688171" y="9873"/>
                </a:lnTo>
                <a:lnTo>
                  <a:pt x="6670802" y="11556"/>
                </a:lnTo>
                <a:lnTo>
                  <a:pt x="6652992" y="11429"/>
                </a:lnTo>
                <a:lnTo>
                  <a:pt x="6636242" y="11028"/>
                </a:lnTo>
                <a:lnTo>
                  <a:pt x="6620134" y="10958"/>
                </a:lnTo>
                <a:lnTo>
                  <a:pt x="6604254" y="11823"/>
                </a:lnTo>
                <a:lnTo>
                  <a:pt x="6596253" y="10096"/>
                </a:lnTo>
                <a:lnTo>
                  <a:pt x="6588379" y="9474"/>
                </a:lnTo>
                <a:lnTo>
                  <a:pt x="6579997" y="12407"/>
                </a:lnTo>
                <a:lnTo>
                  <a:pt x="6565900" y="11533"/>
                </a:lnTo>
                <a:lnTo>
                  <a:pt x="6555898" y="10394"/>
                </a:lnTo>
                <a:lnTo>
                  <a:pt x="6547278" y="9989"/>
                </a:lnTo>
                <a:lnTo>
                  <a:pt x="6537325" y="11315"/>
                </a:lnTo>
                <a:lnTo>
                  <a:pt x="6528815" y="7628"/>
                </a:lnTo>
                <a:lnTo>
                  <a:pt x="6523545" y="7710"/>
                </a:lnTo>
                <a:lnTo>
                  <a:pt x="6518179" y="9499"/>
                </a:lnTo>
                <a:lnTo>
                  <a:pt x="6509384" y="10934"/>
                </a:lnTo>
                <a:lnTo>
                  <a:pt x="6505009" y="12197"/>
                </a:lnTo>
                <a:lnTo>
                  <a:pt x="6506765" y="13808"/>
                </a:lnTo>
                <a:lnTo>
                  <a:pt x="6508688" y="15213"/>
                </a:lnTo>
                <a:lnTo>
                  <a:pt x="6504813" y="15862"/>
                </a:lnTo>
                <a:lnTo>
                  <a:pt x="6492406" y="13953"/>
                </a:lnTo>
                <a:lnTo>
                  <a:pt x="6462879" y="4776"/>
                </a:lnTo>
                <a:lnTo>
                  <a:pt x="6449186" y="2374"/>
                </a:lnTo>
                <a:lnTo>
                  <a:pt x="6441783" y="3223"/>
                </a:lnTo>
                <a:lnTo>
                  <a:pt x="6433010" y="2916"/>
                </a:lnTo>
                <a:lnTo>
                  <a:pt x="6424737" y="1744"/>
                </a:lnTo>
                <a:lnTo>
                  <a:pt x="6418833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26851" y="6449695"/>
            <a:ext cx="15938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"/>
            <a:ext cx="12192000" cy="6858000"/>
            <a:chOff x="0" y="-2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4250" y="-2"/>
              <a:ext cx="8667750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7536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0215" y="1220469"/>
            <a:ext cx="3134360" cy="10083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5"/>
              </a:spcBef>
            </a:pPr>
            <a:r>
              <a:rPr sz="3350" dirty="0">
                <a:latin typeface="Calibri Light"/>
                <a:cs typeface="Calibri Light"/>
              </a:rPr>
              <a:t>Build</a:t>
            </a:r>
            <a:r>
              <a:rPr sz="3350" spc="45" dirty="0">
                <a:latin typeface="Calibri Light"/>
                <a:cs typeface="Calibri Light"/>
              </a:rPr>
              <a:t> </a:t>
            </a:r>
            <a:r>
              <a:rPr sz="3350" dirty="0">
                <a:latin typeface="Calibri Light"/>
                <a:cs typeface="Calibri Light"/>
              </a:rPr>
              <a:t>a</a:t>
            </a:r>
            <a:r>
              <a:rPr sz="3350" spc="70" dirty="0">
                <a:latin typeface="Calibri Light"/>
                <a:cs typeface="Calibri Light"/>
              </a:rPr>
              <a:t> </a:t>
            </a:r>
            <a:r>
              <a:rPr sz="3350" spc="-20" dirty="0">
                <a:latin typeface="Calibri Light"/>
                <a:cs typeface="Calibri Light"/>
              </a:rPr>
              <a:t>Dashboard </a:t>
            </a:r>
            <a:r>
              <a:rPr sz="3350" dirty="0">
                <a:latin typeface="Calibri Light"/>
                <a:cs typeface="Calibri Light"/>
              </a:rPr>
              <a:t>with</a:t>
            </a:r>
            <a:r>
              <a:rPr sz="3350" spc="55" dirty="0">
                <a:latin typeface="Calibri Light"/>
                <a:cs typeface="Calibri Light"/>
              </a:rPr>
              <a:t> </a:t>
            </a:r>
            <a:r>
              <a:rPr sz="3350" dirty="0">
                <a:latin typeface="Calibri Light"/>
                <a:cs typeface="Calibri Light"/>
              </a:rPr>
              <a:t>Plotly</a:t>
            </a:r>
            <a:r>
              <a:rPr sz="3350" spc="105" dirty="0">
                <a:latin typeface="Calibri Light"/>
                <a:cs typeface="Calibri Light"/>
              </a:rPr>
              <a:t> </a:t>
            </a:r>
            <a:r>
              <a:rPr sz="3350" spc="-20" dirty="0">
                <a:latin typeface="Calibri Light"/>
                <a:cs typeface="Calibri Light"/>
              </a:rPr>
              <a:t>Dash</a:t>
            </a:r>
            <a:endParaRPr sz="3350">
              <a:latin typeface="Calibri Light"/>
              <a:cs typeface="Calibri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8625" y="847725"/>
            <a:ext cx="3311525" cy="1616710"/>
            <a:chOff x="428625" y="847725"/>
            <a:chExt cx="3311525" cy="1616710"/>
          </a:xfrm>
        </p:grpSpPr>
        <p:sp>
          <p:nvSpPr>
            <p:cNvPr id="7" name="object 7"/>
            <p:cNvSpPr/>
            <p:nvPr/>
          </p:nvSpPr>
          <p:spPr>
            <a:xfrm>
              <a:off x="428625" y="847725"/>
              <a:ext cx="542925" cy="66675"/>
            </a:xfrm>
            <a:custGeom>
              <a:avLst/>
              <a:gdLst/>
              <a:ahLst/>
              <a:cxnLst/>
              <a:rect l="l" t="t" r="r" b="b"/>
              <a:pathLst>
                <a:path w="542925" h="66675">
                  <a:moveTo>
                    <a:pt x="542925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542925" y="66675"/>
                  </a:lnTo>
                  <a:lnTo>
                    <a:pt x="54292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3387" y="2452750"/>
              <a:ext cx="3305175" cy="9525"/>
            </a:xfrm>
            <a:custGeom>
              <a:avLst/>
              <a:gdLst/>
              <a:ahLst/>
              <a:cxnLst/>
              <a:rect l="l" t="t" r="r" b="b"/>
              <a:pathLst>
                <a:path w="3305175" h="9525">
                  <a:moveTo>
                    <a:pt x="33051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3305175" y="9525"/>
                  </a:lnTo>
                  <a:lnTo>
                    <a:pt x="3305175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3387" y="2452750"/>
              <a:ext cx="3305175" cy="9525"/>
            </a:xfrm>
            <a:custGeom>
              <a:avLst/>
              <a:gdLst/>
              <a:ahLst/>
              <a:cxnLst/>
              <a:rect l="l" t="t" r="r" b="b"/>
              <a:pathLst>
                <a:path w="3305175" h="9525">
                  <a:moveTo>
                    <a:pt x="0" y="9525"/>
                  </a:moveTo>
                  <a:lnTo>
                    <a:pt x="3305175" y="9525"/>
                  </a:lnTo>
                  <a:lnTo>
                    <a:pt x="33051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3175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0215" y="2697416"/>
            <a:ext cx="3971925" cy="282829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106680" indent="-229235">
              <a:lnSpc>
                <a:spcPts val="1350"/>
              </a:lnSpc>
              <a:spcBef>
                <a:spcPts val="44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added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 dropdown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menu,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users</a:t>
            </a:r>
            <a:r>
              <a:rPr sz="1400" spc="-25" dirty="0">
                <a:latin typeface="Calibri"/>
                <a:cs typeface="Calibri"/>
              </a:rPr>
              <a:t> can </a:t>
            </a:r>
            <a:r>
              <a:rPr sz="1400" dirty="0">
                <a:latin typeface="Calibri"/>
                <a:cs typeface="Calibri"/>
              </a:rPr>
              <a:t>choose</a:t>
            </a:r>
            <a:r>
              <a:rPr sz="1400" spc="-1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look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specific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landing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site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all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sites.</a:t>
            </a:r>
            <a:endParaRPr sz="1400">
              <a:latin typeface="Calibri"/>
              <a:cs typeface="Calibri"/>
            </a:endParaRPr>
          </a:p>
          <a:p>
            <a:pPr marL="241300" marR="5080" indent="-229235">
              <a:lnSpc>
                <a:spcPts val="135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added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pie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chart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showed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how </a:t>
            </a:r>
            <a:r>
              <a:rPr sz="1400" dirty="0">
                <a:latin typeface="Calibri"/>
                <a:cs typeface="Calibri"/>
              </a:rPr>
              <a:t>successful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the</a:t>
            </a:r>
            <a:r>
              <a:rPr sz="1400" spc="-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chosen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landing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was.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it </a:t>
            </a:r>
            <a:r>
              <a:rPr sz="1400" dirty="0">
                <a:latin typeface="Calibri"/>
                <a:cs typeface="Calibri"/>
              </a:rPr>
              <a:t>easier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determine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which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was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most </a:t>
            </a:r>
            <a:r>
              <a:rPr sz="1400" spc="-10" dirty="0">
                <a:latin typeface="Calibri"/>
                <a:cs typeface="Calibri"/>
              </a:rPr>
              <a:t>successful</a:t>
            </a:r>
            <a:endParaRPr sz="1400">
              <a:latin typeface="Calibri"/>
              <a:cs typeface="Calibri"/>
            </a:endParaRPr>
          </a:p>
          <a:p>
            <a:pPr marL="241300" marR="18415" indent="-229235">
              <a:lnSpc>
                <a:spcPts val="135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Afterwards,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added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range</a:t>
            </a:r>
            <a:r>
              <a:rPr sz="1400" spc="-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slider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users</a:t>
            </a:r>
            <a:r>
              <a:rPr sz="1400" spc="-25" dirty="0">
                <a:latin typeface="Calibri"/>
                <a:cs typeface="Calibri"/>
              </a:rPr>
              <a:t> can </a:t>
            </a:r>
            <a:r>
              <a:rPr sz="1400" dirty="0">
                <a:latin typeface="Calibri"/>
                <a:cs typeface="Calibri"/>
              </a:rPr>
              <a:t>decide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which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range</a:t>
            </a:r>
            <a:r>
              <a:rPr sz="1400" spc="-11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payload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mass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they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wanted</a:t>
            </a:r>
            <a:r>
              <a:rPr sz="1400" spc="5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look at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specific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site.</a:t>
            </a:r>
            <a:endParaRPr sz="1400">
              <a:latin typeface="Calibri"/>
              <a:cs typeface="Calibri"/>
            </a:endParaRPr>
          </a:p>
          <a:p>
            <a:pPr marL="241300" marR="163830" indent="-229235">
              <a:lnSpc>
                <a:spcPct val="783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30" dirty="0">
                <a:latin typeface="Calibri"/>
                <a:cs typeface="Calibri"/>
              </a:rPr>
              <a:t>To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accompany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the</a:t>
            </a:r>
            <a:r>
              <a:rPr sz="1400" spc="-1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range</a:t>
            </a:r>
            <a:r>
              <a:rPr sz="1400" spc="-1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slider,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created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scatter </a:t>
            </a:r>
            <a:r>
              <a:rPr sz="1400" dirty="0">
                <a:latin typeface="Calibri"/>
                <a:cs typeface="Calibri"/>
              </a:rPr>
              <a:t>plot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showed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range</a:t>
            </a:r>
            <a:r>
              <a:rPr sz="1400" spc="-1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chosen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if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that </a:t>
            </a:r>
            <a:r>
              <a:rPr sz="1400" dirty="0">
                <a:latin typeface="Calibri"/>
                <a:cs typeface="Calibri"/>
              </a:rPr>
              <a:t>booster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version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was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successful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not.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75033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444053"/>
            <a:ext cx="9682480" cy="3507104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35"/>
              </a:spcBef>
              <a:buAutoNum type="arabicPeriod"/>
              <a:tabLst>
                <a:tab pos="4699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array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'Class'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</a:t>
            </a:r>
            <a:endParaRPr sz="17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469900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Standardize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endParaRPr sz="17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699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7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4699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</a:t>
            </a:r>
            <a:endParaRPr sz="17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469900" algn="l"/>
              </a:tabLst>
            </a:pP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7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4699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4699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classifier</a:t>
            </a:r>
            <a:endParaRPr sz="17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4699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469900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best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dictionary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returning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max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12" y="5434965"/>
            <a:ext cx="8672830" cy="488950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241300" indent="-228600">
              <a:lnSpc>
                <a:spcPts val="181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1700" spc="-10" dirty="0">
                <a:hlinkClick r:id="rId2"/>
              </a:rPr>
              <a:t>SpaceY/SpaceX_Machine Learning Prediction_Part_5.ipynb at main · RajeshSenapti/SpaceY</a:t>
            </a:r>
            <a:endParaRPr lang="en-US" sz="17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204" dirty="0"/>
              <a:t> </a:t>
            </a:r>
            <a:r>
              <a:rPr spc="-80" dirty="0"/>
              <a:t>Analysis</a:t>
            </a:r>
            <a:r>
              <a:rPr spc="-90" dirty="0"/>
              <a:t> </a:t>
            </a:r>
            <a:r>
              <a:rPr spc="-95" dirty="0"/>
              <a:t>(Classification)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9700" y="161925"/>
            <a:ext cx="2743200" cy="15430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8745" y="2312606"/>
            <a:ext cx="2573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*Flowchart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slide!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32276" y="808101"/>
            <a:ext cx="3127375" cy="793750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0"/>
              </a:spcBef>
            </a:pPr>
            <a:endParaRPr sz="1200">
              <a:latin typeface="Times New Roman"/>
              <a:cs typeface="Times New Roman"/>
            </a:endParaRPr>
          </a:p>
          <a:p>
            <a:pPr marL="37655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Y=data['Class'].to_numpy()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2276" y="1932051"/>
            <a:ext cx="3127375" cy="793750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11049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87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2.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transform 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200">
              <a:latin typeface="Consolas"/>
              <a:cs typeface="Consolas"/>
            </a:endParaRPr>
          </a:p>
          <a:p>
            <a:pPr marL="9525" algn="ctr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preprocessing.StandardScaler()</a:t>
            </a:r>
            <a:endParaRPr sz="1200">
              <a:latin typeface="Consolas"/>
              <a:cs typeface="Consolas"/>
            </a:endParaRPr>
          </a:p>
          <a:p>
            <a:pPr marL="300355">
              <a:lnSpc>
                <a:spcPts val="1435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X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transform.fit_transform(X)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2276" y="3056001"/>
            <a:ext cx="3127375" cy="793750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ts val="1435"/>
              </a:lnSpc>
              <a:spcBef>
                <a:spcPts val="90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3.X_train,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X_test,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Y_train,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Y_test</a:t>
            </a:r>
            <a:endParaRPr sz="1200">
              <a:latin typeface="Consolas"/>
              <a:cs typeface="Consolas"/>
            </a:endParaRPr>
          </a:p>
          <a:p>
            <a:pPr marL="300355" marR="283845" indent="-12700" algn="ctr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train_test_split(X,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Y,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test_size=0.2,</a:t>
            </a:r>
            <a:r>
              <a:rPr sz="12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random_state=2)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46451" y="4189476"/>
            <a:ext cx="4746625" cy="1393825"/>
            <a:chOff x="2846451" y="4189476"/>
            <a:chExt cx="4746625" cy="1393825"/>
          </a:xfrm>
        </p:grpSpPr>
        <p:sp>
          <p:nvSpPr>
            <p:cNvPr id="7" name="object 7"/>
            <p:cNvSpPr/>
            <p:nvPr/>
          </p:nvSpPr>
          <p:spPr>
            <a:xfrm>
              <a:off x="2852801" y="4195826"/>
              <a:ext cx="4733925" cy="1381125"/>
            </a:xfrm>
            <a:custGeom>
              <a:avLst/>
              <a:gdLst/>
              <a:ahLst/>
              <a:cxnLst/>
              <a:rect l="l" t="t" r="r" b="b"/>
              <a:pathLst>
                <a:path w="4733925" h="1381125">
                  <a:moveTo>
                    <a:pt x="4733925" y="0"/>
                  </a:moveTo>
                  <a:lnTo>
                    <a:pt x="0" y="0"/>
                  </a:lnTo>
                  <a:lnTo>
                    <a:pt x="0" y="1381125"/>
                  </a:lnTo>
                  <a:lnTo>
                    <a:pt x="4733925" y="1381125"/>
                  </a:lnTo>
                  <a:lnTo>
                    <a:pt x="47339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52801" y="4195826"/>
              <a:ext cx="4733925" cy="1381125"/>
            </a:xfrm>
            <a:custGeom>
              <a:avLst/>
              <a:gdLst/>
              <a:ahLst/>
              <a:cxnLst/>
              <a:rect l="l" t="t" r="r" b="b"/>
              <a:pathLst>
                <a:path w="4733925" h="1381125">
                  <a:moveTo>
                    <a:pt x="0" y="1381125"/>
                  </a:moveTo>
                  <a:lnTo>
                    <a:pt x="4733925" y="1381125"/>
                  </a:lnTo>
                  <a:lnTo>
                    <a:pt x="4733925" y="0"/>
                  </a:lnTo>
                  <a:lnTo>
                    <a:pt x="0" y="0"/>
                  </a:lnTo>
                  <a:lnTo>
                    <a:pt x="0" y="138112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29635" y="4313872"/>
            <a:ext cx="4408170" cy="112458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252729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4.parameters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={"C":[0.01,0.1,1],'penalty':['l2'], 'solver':['lbfgs']}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lr=LogisticRegression()</a:t>
            </a: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99100"/>
              </a:lnSpc>
              <a:spcBef>
                <a:spcPts val="7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gscv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GridSearchCV(lr,parameters,scoring='accuracy',cv=10)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logreg_cv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gscv.fit(X_train,Y_train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98951" y="5913437"/>
            <a:ext cx="2994025" cy="736600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0"/>
              </a:spcBef>
            </a:pPr>
            <a:endParaRPr sz="120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5.logreg_cv.score(X_test,Y_test)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3826" y="579501"/>
            <a:ext cx="3070225" cy="1241425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99695">
              <a:lnSpc>
                <a:spcPts val="1435"/>
              </a:lnSpc>
              <a:spcBef>
                <a:spcPts val="118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6.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svm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SVC()</a:t>
            </a:r>
            <a:endParaRPr sz="1200">
              <a:latin typeface="Consolas"/>
              <a:cs typeface="Consolas"/>
            </a:endParaRPr>
          </a:p>
          <a:p>
            <a:pPr marL="9969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gscv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200">
              <a:latin typeface="Consolas"/>
              <a:cs typeface="Consolas"/>
            </a:endParaRPr>
          </a:p>
          <a:p>
            <a:pPr marL="99695">
              <a:lnSpc>
                <a:spcPts val="143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GridSearchCV(svm,parameters,scorin</a:t>
            </a:r>
            <a:endParaRPr sz="1200">
              <a:latin typeface="Consolas"/>
              <a:cs typeface="Consolas"/>
            </a:endParaRPr>
          </a:p>
          <a:p>
            <a:pPr marL="99695">
              <a:lnSpc>
                <a:spcPts val="1435"/>
              </a:lnSpc>
              <a:spcBef>
                <a:spcPts val="65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g='accuracy',cv=10)</a:t>
            </a:r>
            <a:endParaRPr sz="1200">
              <a:latin typeface="Consolas"/>
              <a:cs typeface="Consolas"/>
            </a:endParaRPr>
          </a:p>
          <a:p>
            <a:pPr marL="99695">
              <a:lnSpc>
                <a:spcPts val="1435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svm_cv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gscv.fit(X_train,Y_train)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13826" y="3903726"/>
            <a:ext cx="3070225" cy="1241425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99695" marR="99695">
              <a:lnSpc>
                <a:spcPct val="100800"/>
              </a:lnSpc>
              <a:spcBef>
                <a:spcPts val="120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8.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KNN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KNeighborsClassifier()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gscv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GridSearchCV(KNN,parameters,scorin g='accuracy',cv=10)</a:t>
            </a:r>
            <a:endParaRPr sz="1200">
              <a:latin typeface="Consolas"/>
              <a:cs typeface="Consolas"/>
            </a:endParaRPr>
          </a:p>
          <a:p>
            <a:pPr marL="9969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knn_cv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gscv.fit(X_train,Y_train)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13826" y="5570537"/>
            <a:ext cx="3070225" cy="1231900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99695">
              <a:lnSpc>
                <a:spcPts val="1435"/>
              </a:lnSpc>
              <a:spcBef>
                <a:spcPts val="47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9.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algorithms</a:t>
            </a:r>
            <a:r>
              <a:rPr sz="12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200">
              <a:latin typeface="Consolas"/>
              <a:cs typeface="Consolas"/>
            </a:endParaRPr>
          </a:p>
          <a:p>
            <a:pPr marL="99695">
              <a:lnSpc>
                <a:spcPts val="143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{'KNN':knn_cv.best_score_,'Tree':t</a:t>
            </a:r>
            <a:endParaRPr sz="1200">
              <a:latin typeface="Consolas"/>
              <a:cs typeface="Consolas"/>
            </a:endParaRPr>
          </a:p>
          <a:p>
            <a:pPr marL="99695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ree_cv.best_score_,'LogisticRegres</a:t>
            </a:r>
            <a:endParaRPr sz="1200">
              <a:latin typeface="Consolas"/>
              <a:cs typeface="Consolas"/>
            </a:endParaRPr>
          </a:p>
          <a:p>
            <a:pPr marL="99695" marR="341630">
              <a:lnSpc>
                <a:spcPct val="99000"/>
              </a:lnSpc>
              <a:spcBef>
                <a:spcPts val="80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sion':logreg_cv.best_score_}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bestalgorithm</a:t>
            </a:r>
            <a:r>
              <a:rPr sz="12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max(algorithms, key=algorithms.get)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3826" y="2246376"/>
            <a:ext cx="3070225" cy="1231900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99695" marR="93345">
              <a:lnSpc>
                <a:spcPct val="100800"/>
              </a:lnSpc>
              <a:spcBef>
                <a:spcPts val="43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7.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tree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DecisionTreeClassifier()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gscv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GridSearchCV(tree,parameters,scori ng='accuracy',cv=10)</a:t>
            </a:r>
            <a:endParaRPr sz="1200">
              <a:latin typeface="Consolas"/>
              <a:cs typeface="Consolas"/>
            </a:endParaRPr>
          </a:p>
          <a:p>
            <a:pPr marL="99695" marR="847725">
              <a:lnSpc>
                <a:spcPts val="1430"/>
              </a:lnSpc>
              <a:spcBef>
                <a:spcPts val="4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tree_cv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gscv.fit(X_train,Y_train)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349" y="1312338"/>
            <a:ext cx="1209040" cy="40493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4420"/>
              </a:lnSpc>
            </a:pPr>
            <a:r>
              <a:rPr sz="395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Predictive</a:t>
            </a:r>
            <a:r>
              <a:rPr sz="3950" spc="-1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Analysis</a:t>
            </a:r>
            <a:endParaRPr sz="3950">
              <a:latin typeface="Microsoft Sans Serif"/>
              <a:cs typeface="Microsoft Sans Serif"/>
            </a:endParaRPr>
          </a:p>
          <a:p>
            <a:pPr marL="11430" algn="ctr">
              <a:lnSpc>
                <a:spcPct val="100000"/>
              </a:lnSpc>
              <a:spcBef>
                <a:spcPts val="65"/>
              </a:spcBef>
            </a:pPr>
            <a:r>
              <a:rPr sz="395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Flowchart</a:t>
            </a:r>
            <a:endParaRPr sz="39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16397" y="1595500"/>
            <a:ext cx="76200" cy="353060"/>
          </a:xfrm>
          <a:custGeom>
            <a:avLst/>
            <a:gdLst/>
            <a:ahLst/>
            <a:cxnLst/>
            <a:rect l="l" t="t" r="r" b="b"/>
            <a:pathLst>
              <a:path w="76200" h="353060">
                <a:moveTo>
                  <a:pt x="34979" y="276626"/>
                </a:moveTo>
                <a:lnTo>
                  <a:pt x="0" y="276860"/>
                </a:lnTo>
                <a:lnTo>
                  <a:pt x="38480" y="352806"/>
                </a:lnTo>
                <a:lnTo>
                  <a:pt x="69809" y="289306"/>
                </a:lnTo>
                <a:lnTo>
                  <a:pt x="35051" y="289306"/>
                </a:lnTo>
                <a:lnTo>
                  <a:pt x="34979" y="276626"/>
                </a:lnTo>
                <a:close/>
              </a:path>
              <a:path w="76200" h="353060">
                <a:moveTo>
                  <a:pt x="39751" y="0"/>
                </a:moveTo>
                <a:lnTo>
                  <a:pt x="33400" y="0"/>
                </a:lnTo>
                <a:lnTo>
                  <a:pt x="34978" y="276351"/>
                </a:lnTo>
                <a:lnTo>
                  <a:pt x="35051" y="289306"/>
                </a:lnTo>
                <a:lnTo>
                  <a:pt x="41401" y="289306"/>
                </a:lnTo>
                <a:lnTo>
                  <a:pt x="39751" y="0"/>
                </a:lnTo>
                <a:close/>
              </a:path>
              <a:path w="76200" h="353060">
                <a:moveTo>
                  <a:pt x="76064" y="276626"/>
                </a:moveTo>
                <a:lnTo>
                  <a:pt x="41329" y="276626"/>
                </a:lnTo>
                <a:lnTo>
                  <a:pt x="41401" y="289306"/>
                </a:lnTo>
                <a:lnTo>
                  <a:pt x="69809" y="289306"/>
                </a:lnTo>
                <a:lnTo>
                  <a:pt x="75949" y="276860"/>
                </a:lnTo>
                <a:lnTo>
                  <a:pt x="76064" y="276626"/>
                </a:lnTo>
                <a:close/>
              </a:path>
              <a:path w="76200" h="353060">
                <a:moveTo>
                  <a:pt x="76200" y="276351"/>
                </a:moveTo>
                <a:lnTo>
                  <a:pt x="34979" y="276626"/>
                </a:lnTo>
                <a:lnTo>
                  <a:pt x="76064" y="276626"/>
                </a:lnTo>
                <a:lnTo>
                  <a:pt x="76200" y="276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16397" y="2728976"/>
            <a:ext cx="76200" cy="353060"/>
          </a:xfrm>
          <a:custGeom>
            <a:avLst/>
            <a:gdLst/>
            <a:ahLst/>
            <a:cxnLst/>
            <a:rect l="l" t="t" r="r" b="b"/>
            <a:pathLst>
              <a:path w="76200" h="353060">
                <a:moveTo>
                  <a:pt x="34979" y="276626"/>
                </a:moveTo>
                <a:lnTo>
                  <a:pt x="0" y="276860"/>
                </a:lnTo>
                <a:lnTo>
                  <a:pt x="38480" y="352806"/>
                </a:lnTo>
                <a:lnTo>
                  <a:pt x="69809" y="289306"/>
                </a:lnTo>
                <a:lnTo>
                  <a:pt x="35051" y="289306"/>
                </a:lnTo>
                <a:lnTo>
                  <a:pt x="34979" y="276626"/>
                </a:lnTo>
                <a:close/>
              </a:path>
              <a:path w="76200" h="353060">
                <a:moveTo>
                  <a:pt x="39751" y="0"/>
                </a:moveTo>
                <a:lnTo>
                  <a:pt x="33400" y="0"/>
                </a:lnTo>
                <a:lnTo>
                  <a:pt x="34978" y="276351"/>
                </a:lnTo>
                <a:lnTo>
                  <a:pt x="35051" y="289306"/>
                </a:lnTo>
                <a:lnTo>
                  <a:pt x="41401" y="289306"/>
                </a:lnTo>
                <a:lnTo>
                  <a:pt x="39751" y="0"/>
                </a:lnTo>
                <a:close/>
              </a:path>
              <a:path w="76200" h="353060">
                <a:moveTo>
                  <a:pt x="76064" y="276626"/>
                </a:moveTo>
                <a:lnTo>
                  <a:pt x="41329" y="276626"/>
                </a:lnTo>
                <a:lnTo>
                  <a:pt x="41401" y="289306"/>
                </a:lnTo>
                <a:lnTo>
                  <a:pt x="69809" y="289306"/>
                </a:lnTo>
                <a:lnTo>
                  <a:pt x="75949" y="276860"/>
                </a:lnTo>
                <a:lnTo>
                  <a:pt x="76064" y="276626"/>
                </a:lnTo>
                <a:close/>
              </a:path>
              <a:path w="76200" h="353060">
                <a:moveTo>
                  <a:pt x="76200" y="276351"/>
                </a:moveTo>
                <a:lnTo>
                  <a:pt x="34979" y="276626"/>
                </a:lnTo>
                <a:lnTo>
                  <a:pt x="76064" y="276626"/>
                </a:lnTo>
                <a:lnTo>
                  <a:pt x="76200" y="276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78298" y="3843400"/>
            <a:ext cx="114300" cy="2086610"/>
          </a:xfrm>
          <a:custGeom>
            <a:avLst/>
            <a:gdLst/>
            <a:ahLst/>
            <a:cxnLst/>
            <a:rect l="l" t="t" r="r" b="b"/>
            <a:pathLst>
              <a:path w="114300" h="2086610">
                <a:moveTo>
                  <a:pt x="76200" y="2009965"/>
                </a:moveTo>
                <a:lnTo>
                  <a:pt x="41325" y="2010156"/>
                </a:lnTo>
                <a:lnTo>
                  <a:pt x="39751" y="1733550"/>
                </a:lnTo>
                <a:lnTo>
                  <a:pt x="33401" y="1733550"/>
                </a:lnTo>
                <a:lnTo>
                  <a:pt x="34975" y="2009965"/>
                </a:lnTo>
                <a:lnTo>
                  <a:pt x="34975" y="2010181"/>
                </a:lnTo>
                <a:lnTo>
                  <a:pt x="0" y="2010359"/>
                </a:lnTo>
                <a:lnTo>
                  <a:pt x="38481" y="2086356"/>
                </a:lnTo>
                <a:lnTo>
                  <a:pt x="69811" y="2022881"/>
                </a:lnTo>
                <a:lnTo>
                  <a:pt x="75996" y="2010359"/>
                </a:lnTo>
                <a:lnTo>
                  <a:pt x="76085" y="2010181"/>
                </a:lnTo>
                <a:lnTo>
                  <a:pt x="76200" y="2009965"/>
                </a:lnTo>
                <a:close/>
              </a:path>
              <a:path w="114300" h="2086610">
                <a:moveTo>
                  <a:pt x="114300" y="276352"/>
                </a:moveTo>
                <a:lnTo>
                  <a:pt x="79425" y="276593"/>
                </a:lnTo>
                <a:lnTo>
                  <a:pt x="77851" y="0"/>
                </a:lnTo>
                <a:lnTo>
                  <a:pt x="71501" y="0"/>
                </a:lnTo>
                <a:lnTo>
                  <a:pt x="73075" y="276352"/>
                </a:lnTo>
                <a:lnTo>
                  <a:pt x="73075" y="276631"/>
                </a:lnTo>
                <a:lnTo>
                  <a:pt x="38100" y="276860"/>
                </a:lnTo>
                <a:lnTo>
                  <a:pt x="76581" y="352806"/>
                </a:lnTo>
                <a:lnTo>
                  <a:pt x="107899" y="289306"/>
                </a:lnTo>
                <a:lnTo>
                  <a:pt x="114046" y="276860"/>
                </a:lnTo>
                <a:lnTo>
                  <a:pt x="114160" y="276631"/>
                </a:lnTo>
                <a:lnTo>
                  <a:pt x="114300" y="2763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55097" y="1824101"/>
            <a:ext cx="76200" cy="353060"/>
          </a:xfrm>
          <a:custGeom>
            <a:avLst/>
            <a:gdLst/>
            <a:ahLst/>
            <a:cxnLst/>
            <a:rect l="l" t="t" r="r" b="b"/>
            <a:pathLst>
              <a:path w="76200" h="353060">
                <a:moveTo>
                  <a:pt x="34979" y="276626"/>
                </a:moveTo>
                <a:lnTo>
                  <a:pt x="0" y="276860"/>
                </a:lnTo>
                <a:lnTo>
                  <a:pt x="38480" y="352806"/>
                </a:lnTo>
                <a:lnTo>
                  <a:pt x="69809" y="289306"/>
                </a:lnTo>
                <a:lnTo>
                  <a:pt x="35051" y="289306"/>
                </a:lnTo>
                <a:lnTo>
                  <a:pt x="34979" y="276626"/>
                </a:lnTo>
                <a:close/>
              </a:path>
              <a:path w="76200" h="353060">
                <a:moveTo>
                  <a:pt x="39751" y="0"/>
                </a:moveTo>
                <a:lnTo>
                  <a:pt x="33400" y="0"/>
                </a:lnTo>
                <a:lnTo>
                  <a:pt x="34978" y="276351"/>
                </a:lnTo>
                <a:lnTo>
                  <a:pt x="35051" y="289306"/>
                </a:lnTo>
                <a:lnTo>
                  <a:pt x="41401" y="289306"/>
                </a:lnTo>
                <a:lnTo>
                  <a:pt x="39751" y="0"/>
                </a:lnTo>
                <a:close/>
              </a:path>
              <a:path w="76200" h="353060">
                <a:moveTo>
                  <a:pt x="76064" y="276626"/>
                </a:moveTo>
                <a:lnTo>
                  <a:pt x="41329" y="276626"/>
                </a:lnTo>
                <a:lnTo>
                  <a:pt x="41401" y="289306"/>
                </a:lnTo>
                <a:lnTo>
                  <a:pt x="69809" y="289306"/>
                </a:lnTo>
                <a:lnTo>
                  <a:pt x="75949" y="276860"/>
                </a:lnTo>
                <a:lnTo>
                  <a:pt x="76064" y="276626"/>
                </a:lnTo>
                <a:close/>
              </a:path>
              <a:path w="76200" h="353060">
                <a:moveTo>
                  <a:pt x="76200" y="276351"/>
                </a:moveTo>
                <a:lnTo>
                  <a:pt x="34979" y="276626"/>
                </a:lnTo>
                <a:lnTo>
                  <a:pt x="76064" y="276626"/>
                </a:lnTo>
                <a:lnTo>
                  <a:pt x="76200" y="276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31297" y="3500501"/>
            <a:ext cx="76200" cy="353060"/>
          </a:xfrm>
          <a:custGeom>
            <a:avLst/>
            <a:gdLst/>
            <a:ahLst/>
            <a:cxnLst/>
            <a:rect l="l" t="t" r="r" b="b"/>
            <a:pathLst>
              <a:path w="76200" h="353060">
                <a:moveTo>
                  <a:pt x="34979" y="276626"/>
                </a:moveTo>
                <a:lnTo>
                  <a:pt x="0" y="276860"/>
                </a:lnTo>
                <a:lnTo>
                  <a:pt x="38480" y="352806"/>
                </a:lnTo>
                <a:lnTo>
                  <a:pt x="69809" y="289306"/>
                </a:lnTo>
                <a:lnTo>
                  <a:pt x="35051" y="289306"/>
                </a:lnTo>
                <a:lnTo>
                  <a:pt x="34979" y="276626"/>
                </a:lnTo>
                <a:close/>
              </a:path>
              <a:path w="76200" h="353060">
                <a:moveTo>
                  <a:pt x="39751" y="0"/>
                </a:moveTo>
                <a:lnTo>
                  <a:pt x="33400" y="0"/>
                </a:lnTo>
                <a:lnTo>
                  <a:pt x="34978" y="276351"/>
                </a:lnTo>
                <a:lnTo>
                  <a:pt x="35051" y="289306"/>
                </a:lnTo>
                <a:lnTo>
                  <a:pt x="41401" y="289306"/>
                </a:lnTo>
                <a:lnTo>
                  <a:pt x="39751" y="0"/>
                </a:lnTo>
                <a:close/>
              </a:path>
              <a:path w="76200" h="353060">
                <a:moveTo>
                  <a:pt x="76064" y="276626"/>
                </a:moveTo>
                <a:lnTo>
                  <a:pt x="41329" y="276626"/>
                </a:lnTo>
                <a:lnTo>
                  <a:pt x="41401" y="289306"/>
                </a:lnTo>
                <a:lnTo>
                  <a:pt x="69809" y="289306"/>
                </a:lnTo>
                <a:lnTo>
                  <a:pt x="75949" y="276860"/>
                </a:lnTo>
                <a:lnTo>
                  <a:pt x="76064" y="276626"/>
                </a:lnTo>
                <a:close/>
              </a:path>
              <a:path w="76200" h="353060">
                <a:moveTo>
                  <a:pt x="76200" y="276351"/>
                </a:moveTo>
                <a:lnTo>
                  <a:pt x="34979" y="276626"/>
                </a:lnTo>
                <a:lnTo>
                  <a:pt x="76064" y="276626"/>
                </a:lnTo>
                <a:lnTo>
                  <a:pt x="76200" y="276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31297" y="5224526"/>
            <a:ext cx="76200" cy="353060"/>
          </a:xfrm>
          <a:custGeom>
            <a:avLst/>
            <a:gdLst/>
            <a:ahLst/>
            <a:cxnLst/>
            <a:rect l="l" t="t" r="r" b="b"/>
            <a:pathLst>
              <a:path w="76200" h="353060">
                <a:moveTo>
                  <a:pt x="34979" y="276626"/>
                </a:moveTo>
                <a:lnTo>
                  <a:pt x="0" y="276860"/>
                </a:lnTo>
                <a:lnTo>
                  <a:pt x="38480" y="352806"/>
                </a:lnTo>
                <a:lnTo>
                  <a:pt x="69809" y="289306"/>
                </a:lnTo>
                <a:lnTo>
                  <a:pt x="35051" y="289306"/>
                </a:lnTo>
                <a:lnTo>
                  <a:pt x="34979" y="276626"/>
                </a:lnTo>
                <a:close/>
              </a:path>
              <a:path w="76200" h="353060">
                <a:moveTo>
                  <a:pt x="39751" y="0"/>
                </a:moveTo>
                <a:lnTo>
                  <a:pt x="33400" y="0"/>
                </a:lnTo>
                <a:lnTo>
                  <a:pt x="34978" y="276352"/>
                </a:lnTo>
                <a:lnTo>
                  <a:pt x="35051" y="289306"/>
                </a:lnTo>
                <a:lnTo>
                  <a:pt x="41401" y="289306"/>
                </a:lnTo>
                <a:lnTo>
                  <a:pt x="39751" y="0"/>
                </a:lnTo>
                <a:close/>
              </a:path>
              <a:path w="76200" h="353060">
                <a:moveTo>
                  <a:pt x="76064" y="276626"/>
                </a:moveTo>
                <a:lnTo>
                  <a:pt x="41329" y="276626"/>
                </a:lnTo>
                <a:lnTo>
                  <a:pt x="41401" y="289306"/>
                </a:lnTo>
                <a:lnTo>
                  <a:pt x="69809" y="289306"/>
                </a:lnTo>
                <a:lnTo>
                  <a:pt x="75949" y="276860"/>
                </a:lnTo>
                <a:lnTo>
                  <a:pt x="76064" y="276626"/>
                </a:lnTo>
                <a:close/>
              </a:path>
              <a:path w="76200" h="353060">
                <a:moveTo>
                  <a:pt x="76200" y="276352"/>
                </a:moveTo>
                <a:lnTo>
                  <a:pt x="34979" y="276626"/>
                </a:lnTo>
                <a:lnTo>
                  <a:pt x="76064" y="276626"/>
                </a:lnTo>
                <a:lnTo>
                  <a:pt x="76200" y="2763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3173" y="1176274"/>
            <a:ext cx="1668780" cy="5160010"/>
          </a:xfrm>
          <a:custGeom>
            <a:avLst/>
            <a:gdLst/>
            <a:ahLst/>
            <a:cxnLst/>
            <a:rect l="l" t="t" r="r" b="b"/>
            <a:pathLst>
              <a:path w="1668779" h="5160010">
                <a:moveTo>
                  <a:pt x="831087" y="5153088"/>
                </a:moveTo>
                <a:lnTo>
                  <a:pt x="0" y="5153088"/>
                </a:lnTo>
                <a:lnTo>
                  <a:pt x="0" y="5159438"/>
                </a:lnTo>
                <a:lnTo>
                  <a:pt x="837437" y="5159438"/>
                </a:lnTo>
                <a:lnTo>
                  <a:pt x="837437" y="5156263"/>
                </a:lnTo>
                <a:lnTo>
                  <a:pt x="831087" y="5156263"/>
                </a:lnTo>
                <a:lnTo>
                  <a:pt x="831087" y="5153088"/>
                </a:lnTo>
                <a:close/>
              </a:path>
              <a:path w="1668779" h="5160010">
                <a:moveTo>
                  <a:pt x="1592326" y="34925"/>
                </a:moveTo>
                <a:lnTo>
                  <a:pt x="831087" y="34925"/>
                </a:lnTo>
                <a:lnTo>
                  <a:pt x="831087" y="5156263"/>
                </a:lnTo>
                <a:lnTo>
                  <a:pt x="834262" y="5153088"/>
                </a:lnTo>
                <a:lnTo>
                  <a:pt x="837437" y="5153088"/>
                </a:lnTo>
                <a:lnTo>
                  <a:pt x="837437" y="41275"/>
                </a:lnTo>
                <a:lnTo>
                  <a:pt x="834262" y="41275"/>
                </a:lnTo>
                <a:lnTo>
                  <a:pt x="837437" y="38100"/>
                </a:lnTo>
                <a:lnTo>
                  <a:pt x="1592326" y="38100"/>
                </a:lnTo>
                <a:lnTo>
                  <a:pt x="1592326" y="34925"/>
                </a:lnTo>
                <a:close/>
              </a:path>
              <a:path w="1668779" h="5160010">
                <a:moveTo>
                  <a:pt x="837437" y="5153088"/>
                </a:moveTo>
                <a:lnTo>
                  <a:pt x="834262" y="5153088"/>
                </a:lnTo>
                <a:lnTo>
                  <a:pt x="831087" y="5156263"/>
                </a:lnTo>
                <a:lnTo>
                  <a:pt x="837437" y="5156263"/>
                </a:lnTo>
                <a:lnTo>
                  <a:pt x="837437" y="5153088"/>
                </a:lnTo>
                <a:close/>
              </a:path>
              <a:path w="1668779" h="5160010">
                <a:moveTo>
                  <a:pt x="1592326" y="0"/>
                </a:moveTo>
                <a:lnTo>
                  <a:pt x="1592326" y="76200"/>
                </a:lnTo>
                <a:lnTo>
                  <a:pt x="1662176" y="41275"/>
                </a:lnTo>
                <a:lnTo>
                  <a:pt x="1605026" y="41275"/>
                </a:lnTo>
                <a:lnTo>
                  <a:pt x="1605026" y="34925"/>
                </a:lnTo>
                <a:lnTo>
                  <a:pt x="1662176" y="34925"/>
                </a:lnTo>
                <a:lnTo>
                  <a:pt x="1592326" y="0"/>
                </a:lnTo>
                <a:close/>
              </a:path>
              <a:path w="1668779" h="5160010">
                <a:moveTo>
                  <a:pt x="837437" y="38100"/>
                </a:moveTo>
                <a:lnTo>
                  <a:pt x="834262" y="41275"/>
                </a:lnTo>
                <a:lnTo>
                  <a:pt x="837437" y="41275"/>
                </a:lnTo>
                <a:lnTo>
                  <a:pt x="837437" y="38100"/>
                </a:lnTo>
                <a:close/>
              </a:path>
              <a:path w="1668779" h="5160010">
                <a:moveTo>
                  <a:pt x="1592326" y="38100"/>
                </a:moveTo>
                <a:lnTo>
                  <a:pt x="837437" y="38100"/>
                </a:lnTo>
                <a:lnTo>
                  <a:pt x="837437" y="41275"/>
                </a:lnTo>
                <a:lnTo>
                  <a:pt x="1592326" y="41275"/>
                </a:lnTo>
                <a:lnTo>
                  <a:pt x="1592326" y="38100"/>
                </a:lnTo>
                <a:close/>
              </a:path>
              <a:path w="1668779" h="5160010">
                <a:moveTo>
                  <a:pt x="1662176" y="34925"/>
                </a:moveTo>
                <a:lnTo>
                  <a:pt x="1605026" y="34925"/>
                </a:lnTo>
                <a:lnTo>
                  <a:pt x="1605026" y="41275"/>
                </a:lnTo>
                <a:lnTo>
                  <a:pt x="1662176" y="41275"/>
                </a:lnTo>
                <a:lnTo>
                  <a:pt x="1668526" y="38100"/>
                </a:lnTo>
                <a:lnTo>
                  <a:pt x="1662176" y="34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308480"/>
            <a:ext cx="10801985" cy="1206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saw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successful.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have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mostly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demo: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0750" y="5238115"/>
            <a:ext cx="1073594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0.8875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3875" y="2133600"/>
            <a:ext cx="6448425" cy="28765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63712"/>
            <a:ext cx="12187238" cy="13144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94155"/>
            <a:ext cx="12187238" cy="5905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819150"/>
            <a:ext cx="12192000" cy="28575"/>
            <a:chOff x="0" y="819150"/>
            <a:chExt cx="12192000" cy="285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19150"/>
              <a:ext cx="12192000" cy="285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19150"/>
              <a:ext cx="12192000" cy="2857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2455391"/>
            <a:ext cx="12192000" cy="228600"/>
            <a:chOff x="0" y="1085850"/>
            <a:chExt cx="12192000" cy="2286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85850"/>
              <a:ext cx="12192000" cy="190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85850"/>
              <a:ext cx="121920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285875"/>
              <a:ext cx="12192000" cy="2857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1514475"/>
            <a:ext cx="12192000" cy="28575"/>
            <a:chOff x="0" y="1514475"/>
            <a:chExt cx="12192000" cy="2857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514475"/>
              <a:ext cx="12192000" cy="285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514475"/>
              <a:ext cx="12192000" cy="2857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0" y="1885950"/>
            <a:ext cx="12192000" cy="28575"/>
            <a:chOff x="0" y="1885950"/>
            <a:chExt cx="12192000" cy="2857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885950"/>
              <a:ext cx="12192000" cy="285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885950"/>
              <a:ext cx="12192000" cy="2857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73302" y="2000250"/>
            <a:ext cx="1318696" cy="2857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2000250"/>
            <a:ext cx="12192000" cy="28575"/>
            <a:chOff x="0" y="2000250"/>
            <a:chExt cx="12192000" cy="28575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1599" y="2000250"/>
              <a:ext cx="1618617" cy="285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2000250"/>
              <a:ext cx="12192000" cy="28575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330323" y="2305050"/>
            <a:ext cx="861675" cy="20002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2686050"/>
            <a:ext cx="12192000" cy="247650"/>
            <a:chOff x="0" y="2305050"/>
            <a:chExt cx="12192000" cy="247650"/>
          </a:xfrm>
        </p:grpSpPr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6811" y="2314575"/>
              <a:ext cx="1618617" cy="1714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2305050"/>
              <a:ext cx="12192000" cy="2476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524125"/>
              <a:ext cx="12192000" cy="28575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0" y="2845143"/>
            <a:ext cx="12187555" cy="147955"/>
          </a:xfrm>
          <a:custGeom>
            <a:avLst/>
            <a:gdLst/>
            <a:ahLst/>
            <a:cxnLst/>
            <a:rect l="l" t="t" r="r" b="b"/>
            <a:pathLst>
              <a:path w="12187555" h="147955">
                <a:moveTo>
                  <a:pt x="12187240" y="147637"/>
                </a:moveTo>
                <a:lnTo>
                  <a:pt x="0" y="147637"/>
                </a:lnTo>
                <a:lnTo>
                  <a:pt x="0" y="0"/>
                </a:lnTo>
                <a:lnTo>
                  <a:pt x="12187240" y="0"/>
                </a:lnTo>
                <a:lnTo>
                  <a:pt x="12187240" y="147637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54510" y="2559513"/>
            <a:ext cx="841375" cy="259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Section</a:t>
            </a:r>
            <a:r>
              <a:rPr sz="1500" spc="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2902551"/>
            <a:ext cx="12192000" cy="28575"/>
            <a:chOff x="0" y="2809875"/>
            <a:chExt cx="12192000" cy="28575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25430" y="2809875"/>
              <a:ext cx="366568" cy="285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97450" y="2809875"/>
              <a:ext cx="1618617" cy="285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83726" y="2809875"/>
              <a:ext cx="1904255" cy="285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2809875"/>
              <a:ext cx="12192000" cy="28575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0" y="3009643"/>
            <a:ext cx="12187555" cy="786130"/>
          </a:xfrm>
          <a:custGeom>
            <a:avLst/>
            <a:gdLst/>
            <a:ahLst/>
            <a:cxnLst/>
            <a:rect l="l" t="t" r="r" b="b"/>
            <a:pathLst>
              <a:path w="12187555" h="786129">
                <a:moveTo>
                  <a:pt x="12187240" y="785812"/>
                </a:moveTo>
                <a:lnTo>
                  <a:pt x="0" y="785812"/>
                </a:lnTo>
                <a:lnTo>
                  <a:pt x="0" y="0"/>
                </a:lnTo>
                <a:lnTo>
                  <a:pt x="12187240" y="0"/>
                </a:lnTo>
                <a:lnTo>
                  <a:pt x="12187240" y="785812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839608" y="3045420"/>
            <a:ext cx="34207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85" dirty="0">
                <a:solidFill>
                  <a:srgbClr val="FFFFFF"/>
                </a:solidFill>
                <a:latin typeface="Arial MT"/>
                <a:cs typeface="Arial MT"/>
              </a:rPr>
              <a:t>Insights</a:t>
            </a:r>
            <a:r>
              <a:rPr sz="4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Arial MT"/>
                <a:cs typeface="Arial MT"/>
              </a:rPr>
              <a:t>drawn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6436" y="3805237"/>
            <a:ext cx="2147570" cy="361950"/>
          </a:xfrm>
          <a:custGeom>
            <a:avLst/>
            <a:gdLst/>
            <a:ahLst/>
            <a:cxnLst/>
            <a:rect l="l" t="t" r="r" b="b"/>
            <a:pathLst>
              <a:path w="2147570" h="361950">
                <a:moveTo>
                  <a:pt x="2147049" y="361949"/>
                </a:moveTo>
                <a:lnTo>
                  <a:pt x="0" y="361949"/>
                </a:lnTo>
                <a:lnTo>
                  <a:pt x="0" y="0"/>
                </a:lnTo>
                <a:lnTo>
                  <a:pt x="2147049" y="0"/>
                </a:lnTo>
                <a:lnTo>
                  <a:pt x="2147049" y="361949"/>
                </a:lnTo>
                <a:close/>
              </a:path>
            </a:pathLst>
          </a:custGeom>
          <a:solidFill>
            <a:srgbClr val="0A4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53483" y="3609313"/>
            <a:ext cx="2138680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50" spc="-4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4250" spc="-22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50" spc="-530" dirty="0">
                <a:solidFill>
                  <a:srgbClr val="FFFFFF"/>
                </a:solidFill>
                <a:latin typeface="Arial MT"/>
                <a:cs typeface="Arial MT"/>
              </a:rPr>
              <a:t>EDA</a:t>
            </a:r>
            <a:endParaRPr sz="425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0" y="4819650"/>
            <a:ext cx="12192000" cy="333375"/>
            <a:chOff x="0" y="4819650"/>
            <a:chExt cx="12192000" cy="333375"/>
          </a:xfrm>
        </p:grpSpPr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25537" y="4867275"/>
              <a:ext cx="766462" cy="2857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54897" y="4819650"/>
              <a:ext cx="2247022" cy="3333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4819650"/>
              <a:ext cx="12192000" cy="333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562" y="4866385"/>
            <a:ext cx="10047605" cy="691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organized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dot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blue,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dot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orange,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130" dirty="0"/>
              <a:t> </a:t>
            </a:r>
            <a:r>
              <a:rPr spc="-40" dirty="0"/>
              <a:t>Number</a:t>
            </a:r>
            <a:r>
              <a:rPr spc="-125" dirty="0"/>
              <a:t> </a:t>
            </a:r>
            <a:r>
              <a:rPr spc="-45" dirty="0"/>
              <a:t>vs.</a:t>
            </a:r>
            <a:r>
              <a:rPr spc="-80" dirty="0"/>
              <a:t> </a:t>
            </a:r>
            <a:r>
              <a:rPr spc="-90" dirty="0"/>
              <a:t>Launch</a:t>
            </a:r>
            <a:r>
              <a:rPr spc="-60" dirty="0"/>
              <a:t> </a:t>
            </a:r>
            <a:r>
              <a:rPr spc="-4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" y="1581150"/>
            <a:ext cx="12134850" cy="25241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Outline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0444" y="1670627"/>
            <a:ext cx="2856230" cy="3458845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655"/>
              </a:spcBef>
              <a:buFont typeface="Arial MT"/>
              <a:buChar char="•"/>
              <a:tabLst>
                <a:tab pos="240029" algn="l"/>
              </a:tabLst>
            </a:pPr>
            <a:r>
              <a:rPr sz="2450" spc="-65" dirty="0">
                <a:latin typeface="Microsoft Sans Serif"/>
                <a:cs typeface="Microsoft Sans Serif"/>
              </a:rPr>
              <a:t>Executive </a:t>
            </a:r>
            <a:r>
              <a:rPr sz="2450" spc="-90" dirty="0">
                <a:latin typeface="Microsoft Sans Serif"/>
                <a:cs typeface="Microsoft Sans Serif"/>
              </a:rPr>
              <a:t>Summary</a:t>
            </a:r>
            <a:endParaRPr sz="245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40029" algn="l"/>
              </a:tabLst>
            </a:pPr>
            <a:r>
              <a:rPr sz="2450" spc="-10" dirty="0">
                <a:latin typeface="Microsoft Sans Serif"/>
                <a:cs typeface="Microsoft Sans Serif"/>
              </a:rPr>
              <a:t>Introduction</a:t>
            </a:r>
            <a:endParaRPr sz="245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40029" algn="l"/>
              </a:tabLst>
            </a:pPr>
            <a:r>
              <a:rPr sz="2450" spc="-10" dirty="0">
                <a:latin typeface="Microsoft Sans Serif"/>
                <a:cs typeface="Microsoft Sans Serif"/>
              </a:rPr>
              <a:t>Methodology</a:t>
            </a:r>
            <a:endParaRPr sz="245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40029" algn="l"/>
              </a:tabLst>
            </a:pPr>
            <a:r>
              <a:rPr sz="2450" spc="-10" dirty="0">
                <a:latin typeface="Microsoft Sans Serif"/>
                <a:cs typeface="Microsoft Sans Serif"/>
              </a:rPr>
              <a:t>Results</a:t>
            </a:r>
            <a:endParaRPr sz="245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1570"/>
              </a:spcBef>
              <a:buFont typeface="Arial MT"/>
              <a:buChar char="•"/>
              <a:tabLst>
                <a:tab pos="240029" algn="l"/>
              </a:tabLst>
            </a:pPr>
            <a:r>
              <a:rPr sz="2450" spc="-10" dirty="0">
                <a:latin typeface="Microsoft Sans Serif"/>
                <a:cs typeface="Microsoft Sans Serif"/>
              </a:rPr>
              <a:t>Conclusion</a:t>
            </a:r>
            <a:endParaRPr sz="245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40029" algn="l"/>
              </a:tabLst>
            </a:pPr>
            <a:r>
              <a:rPr sz="2450" spc="-10" dirty="0">
                <a:latin typeface="Microsoft Sans Serif"/>
                <a:cs typeface="Microsoft Sans Serif"/>
              </a:rPr>
              <a:t>Appendix</a:t>
            </a:r>
            <a:endParaRPr sz="2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250753"/>
            <a:ext cx="9886315" cy="10248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smaller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390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Payload</a:t>
            </a:r>
            <a:r>
              <a:rPr spc="-155" dirty="0"/>
              <a:t> </a:t>
            </a:r>
            <a:r>
              <a:rPr spc="-45" dirty="0"/>
              <a:t>vs.</a:t>
            </a:r>
            <a:r>
              <a:rPr spc="-165" dirty="0"/>
              <a:t> </a:t>
            </a:r>
            <a:r>
              <a:rPr spc="-85" dirty="0"/>
              <a:t>Launch </a:t>
            </a:r>
            <a:r>
              <a:rPr spc="-6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25" y="1419225"/>
            <a:ext cx="11763375" cy="2581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20</a:t>
            </a:fld>
            <a:endParaRPr spc="6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108517"/>
            <a:ext cx="3350260" cy="16929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50%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rate,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215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low.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SO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91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4" dirty="0"/>
              <a:t>Success</a:t>
            </a:r>
            <a:r>
              <a:rPr spc="100" dirty="0"/>
              <a:t> </a:t>
            </a:r>
            <a:r>
              <a:rPr spc="-114" dirty="0"/>
              <a:t>Rate</a:t>
            </a:r>
            <a:r>
              <a:rPr spc="35" dirty="0"/>
              <a:t> </a:t>
            </a:r>
            <a:r>
              <a:rPr spc="-45" dirty="0"/>
              <a:t>vs.</a:t>
            </a:r>
            <a:r>
              <a:rPr spc="50" dirty="0"/>
              <a:t> </a:t>
            </a:r>
            <a:r>
              <a:rPr dirty="0"/>
              <a:t>Orbit</a:t>
            </a:r>
            <a:r>
              <a:rPr spc="5" dirty="0"/>
              <a:t> </a:t>
            </a:r>
            <a:r>
              <a:rPr spc="-114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0" y="1371600"/>
            <a:ext cx="6914388" cy="45148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538027"/>
            <a:ext cx="10447020" cy="691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Smaller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portion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0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30" dirty="0"/>
              <a:t> </a:t>
            </a:r>
            <a:r>
              <a:rPr spc="-40" dirty="0"/>
              <a:t>Number</a:t>
            </a:r>
            <a:r>
              <a:rPr spc="-30" dirty="0"/>
              <a:t> </a:t>
            </a:r>
            <a:r>
              <a:rPr spc="-45" dirty="0"/>
              <a:t>vs.</a:t>
            </a:r>
            <a:r>
              <a:rPr spc="25" dirty="0"/>
              <a:t> </a:t>
            </a:r>
            <a:r>
              <a:rPr dirty="0"/>
              <a:t>Orbit</a:t>
            </a:r>
            <a:r>
              <a:rPr spc="-30" dirty="0"/>
              <a:t> </a:t>
            </a:r>
            <a:r>
              <a:rPr spc="-10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" y="1524000"/>
            <a:ext cx="11972925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22</a:t>
            </a:fld>
            <a:endParaRPr spc="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336160"/>
            <a:ext cx="1034796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smaller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Payload</a:t>
            </a:r>
            <a:r>
              <a:rPr spc="-40" dirty="0"/>
              <a:t> </a:t>
            </a:r>
            <a:r>
              <a:rPr spc="-45" dirty="0"/>
              <a:t>vs.</a:t>
            </a:r>
            <a:r>
              <a:rPr spc="-5" dirty="0"/>
              <a:t> </a:t>
            </a:r>
            <a:r>
              <a:rPr dirty="0"/>
              <a:t>Orbit</a:t>
            </a:r>
            <a:r>
              <a:rPr spc="-40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428750"/>
            <a:ext cx="11839575" cy="2581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23</a:t>
            </a:fld>
            <a:endParaRPr spc="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95880"/>
            <a:ext cx="3621404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tends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70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25" dirty="0"/>
              <a:t> </a:t>
            </a:r>
            <a:r>
              <a:rPr spc="-254" dirty="0"/>
              <a:t>Success</a:t>
            </a:r>
            <a:r>
              <a:rPr spc="125" dirty="0"/>
              <a:t> </a:t>
            </a:r>
            <a:r>
              <a:rPr spc="-90" dirty="0"/>
              <a:t>Yearly</a:t>
            </a:r>
            <a:r>
              <a:rPr spc="-70" dirty="0"/>
              <a:t> </a:t>
            </a:r>
            <a:r>
              <a:rPr spc="-4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7925" y="1619250"/>
            <a:ext cx="5095875" cy="34480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24</a:t>
            </a:fld>
            <a:endParaRPr spc="6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2398"/>
            <a:ext cx="9242425" cy="1036319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05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35" dirty="0"/>
              <a:t> </a:t>
            </a:r>
            <a:r>
              <a:rPr spc="-85" dirty="0"/>
              <a:t>Launch</a:t>
            </a:r>
            <a:r>
              <a:rPr spc="30" dirty="0"/>
              <a:t> </a:t>
            </a:r>
            <a:r>
              <a:rPr spc="-45" dirty="0"/>
              <a:t>Site</a:t>
            </a:r>
            <a:r>
              <a:rPr spc="-120" dirty="0"/>
              <a:t> </a:t>
            </a:r>
            <a:r>
              <a:rPr spc="-170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7250" y="1581150"/>
            <a:ext cx="1952625" cy="24479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25</a:t>
            </a:fld>
            <a:endParaRPr spc="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26908"/>
            <a:ext cx="9387840" cy="137985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beegin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CCA.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includes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these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2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-40" dirty="0"/>
              <a:t> </a:t>
            </a:r>
            <a:r>
              <a:rPr spc="-25" dirty="0"/>
              <a:t>Site</a:t>
            </a:r>
            <a:r>
              <a:rPr spc="-70" dirty="0"/>
              <a:t> </a:t>
            </a:r>
            <a:r>
              <a:rPr spc="-160" dirty="0"/>
              <a:t>Names</a:t>
            </a:r>
            <a:r>
              <a:rPr spc="-60" dirty="0"/>
              <a:t> </a:t>
            </a:r>
            <a:r>
              <a:rPr spc="-10" dirty="0"/>
              <a:t>Begin</a:t>
            </a:r>
            <a:r>
              <a:rPr spc="-150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55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925" y="3286125"/>
            <a:ext cx="10963275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26</a:t>
            </a:fld>
            <a:endParaRPr spc="6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101455" cy="691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by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36459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Total</a:t>
            </a:r>
            <a:r>
              <a:rPr spc="-170" dirty="0"/>
              <a:t> </a:t>
            </a:r>
            <a:r>
              <a:rPr spc="-90" dirty="0"/>
              <a:t>Payload</a:t>
            </a:r>
            <a:r>
              <a:rPr spc="-155" dirty="0"/>
              <a:t> </a:t>
            </a:r>
            <a:r>
              <a:rPr spc="-18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3124200"/>
            <a:ext cx="1981200" cy="23145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27</a:t>
            </a:fld>
            <a:endParaRPr spc="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345295" cy="1025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Had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Average</a:t>
            </a:r>
            <a:r>
              <a:rPr spc="-85" dirty="0"/>
              <a:t> </a:t>
            </a:r>
            <a:r>
              <a:rPr spc="-75" dirty="0"/>
              <a:t>Payload</a:t>
            </a:r>
            <a:r>
              <a:rPr spc="35" dirty="0"/>
              <a:t> </a:t>
            </a:r>
            <a:r>
              <a:rPr spc="-170" dirty="0"/>
              <a:t>Mass</a:t>
            </a:r>
            <a:r>
              <a:rPr spc="-1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F9</a:t>
            </a:r>
            <a:r>
              <a:rPr spc="-30" dirty="0"/>
              <a:t> </a:t>
            </a:r>
            <a:r>
              <a:rPr spc="-2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7275" y="3048000"/>
            <a:ext cx="2314575" cy="2971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28</a:t>
            </a:fld>
            <a:endParaRPr spc="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665510"/>
            <a:ext cx="9540240" cy="165608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750" spc="-20" dirty="0">
                <a:solidFill>
                  <a:srgbClr val="292929"/>
                </a:solidFill>
                <a:latin typeface="Calibri"/>
                <a:cs typeface="Calibri"/>
              </a:rPr>
              <a:t>.</a:t>
            </a:r>
            <a:endParaRPr sz="2750">
              <a:latin typeface="Calibri"/>
              <a:cs typeface="Calibri"/>
            </a:endParaRPr>
          </a:p>
          <a:p>
            <a:pPr marL="241300" marR="5080" indent="-229235">
              <a:lnSpc>
                <a:spcPct val="102400"/>
              </a:lnSpc>
              <a:spcBef>
                <a:spcPts val="1350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75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27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7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275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750" spc="2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7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obtained</a:t>
            </a:r>
            <a:r>
              <a:rPr sz="27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275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2750" spc="1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7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25" dirty="0">
                <a:solidFill>
                  <a:srgbClr val="292929"/>
                </a:solidFill>
                <a:latin typeface="Calibri"/>
                <a:cs typeface="Calibri"/>
              </a:rPr>
              <a:t>min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function</a:t>
            </a:r>
            <a:r>
              <a:rPr sz="27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275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7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dates</a:t>
            </a:r>
            <a:r>
              <a:rPr sz="27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where</a:t>
            </a:r>
            <a:r>
              <a:rPr sz="27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750" spc="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27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7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outcome.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70" dirty="0"/>
              <a:t> </a:t>
            </a:r>
            <a:r>
              <a:rPr spc="-140" dirty="0"/>
              <a:t>Successful</a:t>
            </a:r>
            <a:r>
              <a:rPr dirty="0"/>
              <a:t> </a:t>
            </a:r>
            <a:r>
              <a:rPr spc="-45" dirty="0"/>
              <a:t>Ground</a:t>
            </a:r>
            <a:r>
              <a:rPr spc="-165" dirty="0"/>
              <a:t> </a:t>
            </a:r>
            <a:r>
              <a:rPr dirty="0"/>
              <a:t>Landing</a:t>
            </a:r>
            <a:r>
              <a:rPr spc="-155" dirty="0"/>
              <a:t> </a:t>
            </a:r>
            <a:r>
              <a:rPr spc="-20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2425" y="3819525"/>
            <a:ext cx="1857375" cy="1295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29</a:t>
            </a:fld>
            <a:endParaRPr spc="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1610" y="439419"/>
            <a:ext cx="398970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dirty="0">
                <a:solidFill>
                  <a:srgbClr val="FFFFFF"/>
                </a:solidFill>
                <a:latin typeface="Calibri Light"/>
                <a:cs typeface="Calibri Light"/>
              </a:rPr>
              <a:t>Executive</a:t>
            </a:r>
            <a:r>
              <a:rPr sz="395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Calibri Light"/>
                <a:cs typeface="Calibri Light"/>
              </a:rPr>
              <a:t>Summary</a:t>
            </a:r>
            <a:endParaRPr sz="395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1610" y="2513012"/>
            <a:ext cx="9436735" cy="32442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508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project,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was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tasked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create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SpaceX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reuse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first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stage.</a:t>
            </a:r>
            <a:endParaRPr sz="2000">
              <a:latin typeface="Calibri"/>
              <a:cs typeface="Calibri"/>
            </a:endParaRPr>
          </a:p>
          <a:p>
            <a:pPr marL="241300" marR="24765" indent="-228600">
              <a:lnSpc>
                <a:spcPct val="90800"/>
              </a:lnSpc>
              <a:spcBef>
                <a:spcPts val="131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 collected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webscraping.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got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rid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null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cleaned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presentable.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wrangled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would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include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more </a:t>
            </a:r>
            <a:r>
              <a:rPr sz="2000" spc="-10" dirty="0">
                <a:latin typeface="Calibri"/>
                <a:cs typeface="Calibri"/>
              </a:rPr>
              <a:t>sense.</a:t>
            </a:r>
            <a:endParaRPr sz="2000">
              <a:latin typeface="Calibri"/>
              <a:cs typeface="Calibri"/>
            </a:endParaRPr>
          </a:p>
          <a:p>
            <a:pPr marL="241300" marR="7620" indent="-228600">
              <a:lnSpc>
                <a:spcPts val="2180"/>
              </a:lnSpc>
              <a:spcBef>
                <a:spcPts val="138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 then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explored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SQL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visuals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better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was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telling </a:t>
            </a:r>
            <a:r>
              <a:rPr sz="2000" spc="-25" dirty="0">
                <a:latin typeface="Calibri"/>
                <a:cs typeface="Calibri"/>
              </a:rPr>
              <a:t>me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I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created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dashboards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created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my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predictive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concluded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best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was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decision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tree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my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predictive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2356" y="6540817"/>
            <a:ext cx="984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0" dirty="0">
                <a:solidFill>
                  <a:srgbClr val="7E7E7E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7501890" cy="33909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71755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 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15"/>
              </a:spcBef>
              <a:buClr>
                <a:srgbClr val="292929"/>
              </a:buClr>
              <a:buFont typeface="Arial MT"/>
              <a:buChar char="•"/>
            </a:pP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1899"/>
              </a:lnSpc>
              <a:buFont typeface="Arial MT"/>
              <a:buChar char="•"/>
              <a:tabLst>
                <a:tab pos="241300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scatterplots,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1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6000,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 be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small.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just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few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not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small,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03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70" dirty="0"/>
              <a:t> </a:t>
            </a:r>
            <a:r>
              <a:rPr sz="2450" dirty="0"/>
              <a:t>Drone</a:t>
            </a:r>
            <a:r>
              <a:rPr sz="2450" spc="-30" dirty="0"/>
              <a:t> </a:t>
            </a:r>
            <a:r>
              <a:rPr sz="2450" spc="-20" dirty="0"/>
              <a:t>Ship</a:t>
            </a:r>
            <a:r>
              <a:rPr sz="2450" spc="-85" dirty="0"/>
              <a:t> </a:t>
            </a:r>
            <a:r>
              <a:rPr sz="2450" dirty="0"/>
              <a:t>Landing</a:t>
            </a:r>
            <a:r>
              <a:rPr sz="2450" spc="-85" dirty="0"/>
              <a:t> </a:t>
            </a:r>
            <a:r>
              <a:rPr sz="2450" dirty="0"/>
              <a:t>with</a:t>
            </a:r>
            <a:r>
              <a:rPr sz="2450" spc="-25" dirty="0"/>
              <a:t> </a:t>
            </a:r>
            <a:r>
              <a:rPr sz="2450" spc="-50" dirty="0"/>
              <a:t>Payload</a:t>
            </a:r>
            <a:r>
              <a:rPr sz="2450" spc="30" dirty="0"/>
              <a:t> </a:t>
            </a:r>
            <a:r>
              <a:rPr sz="2450" dirty="0"/>
              <a:t>between</a:t>
            </a:r>
            <a:r>
              <a:rPr sz="2450" spc="-80" dirty="0"/>
              <a:t> </a:t>
            </a:r>
            <a:r>
              <a:rPr sz="2450" spc="120" dirty="0"/>
              <a:t>4000</a:t>
            </a:r>
            <a:r>
              <a:rPr sz="2450" spc="-50" dirty="0"/>
              <a:t> </a:t>
            </a:r>
            <a:r>
              <a:rPr sz="2450" dirty="0"/>
              <a:t>and</a:t>
            </a:r>
            <a:r>
              <a:rPr sz="2450" spc="-30" dirty="0"/>
              <a:t> </a:t>
            </a:r>
            <a:r>
              <a:rPr sz="2450" spc="105" dirty="0"/>
              <a:t>6000</a:t>
            </a:r>
            <a:endParaRPr sz="24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971675"/>
            <a:ext cx="2476500" cy="2924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677406"/>
            <a:ext cx="9340215" cy="138049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4700"/>
              </a:lnSpc>
              <a:spcBef>
                <a:spcPts val="12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99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flight),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(payload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status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unclear)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8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10" dirty="0"/>
              <a:t>Total</a:t>
            </a:r>
            <a:r>
              <a:rPr sz="3050" spc="-60" dirty="0"/>
              <a:t> </a:t>
            </a:r>
            <a:r>
              <a:rPr sz="3050" spc="-35" dirty="0"/>
              <a:t>Number</a:t>
            </a:r>
            <a:r>
              <a:rPr sz="3050" spc="-55" dirty="0"/>
              <a:t> </a:t>
            </a:r>
            <a:r>
              <a:rPr sz="3050" dirty="0"/>
              <a:t>of</a:t>
            </a:r>
            <a:r>
              <a:rPr sz="3050" spc="-80" dirty="0"/>
              <a:t> </a:t>
            </a:r>
            <a:r>
              <a:rPr sz="3050" spc="-114" dirty="0"/>
              <a:t>Successful</a:t>
            </a:r>
            <a:r>
              <a:rPr sz="3050" spc="-90" dirty="0"/>
              <a:t> </a:t>
            </a:r>
            <a:r>
              <a:rPr sz="3050" dirty="0"/>
              <a:t>and</a:t>
            </a:r>
            <a:r>
              <a:rPr sz="3050" spc="-55" dirty="0"/>
              <a:t> </a:t>
            </a:r>
            <a:r>
              <a:rPr sz="3050" spc="-35" dirty="0"/>
              <a:t>Failure</a:t>
            </a:r>
            <a:r>
              <a:rPr sz="3050" spc="-20" dirty="0"/>
              <a:t> </a:t>
            </a:r>
            <a:r>
              <a:rPr sz="3050" spc="-30" dirty="0"/>
              <a:t>Mission</a:t>
            </a:r>
            <a:r>
              <a:rPr sz="3050" spc="-45" dirty="0"/>
              <a:t> </a:t>
            </a:r>
            <a:r>
              <a:rPr sz="3050" spc="-50" dirty="0"/>
              <a:t>Outcomes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3450" y="3133725"/>
            <a:ext cx="2705100" cy="2419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65255" y="6296977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77406"/>
            <a:ext cx="9853930" cy="138049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4700"/>
              </a:lnSpc>
              <a:spcBef>
                <a:spcPts val="12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have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lot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max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155" dirty="0"/>
              <a:t> </a:t>
            </a:r>
            <a:r>
              <a:rPr spc="-65" dirty="0"/>
              <a:t>Carried</a:t>
            </a:r>
            <a:r>
              <a:rPr spc="-180" dirty="0"/>
              <a:t> </a:t>
            </a:r>
            <a:r>
              <a:rPr spc="-90" dirty="0"/>
              <a:t>Maximum</a:t>
            </a:r>
            <a:r>
              <a:rPr spc="-55" dirty="0"/>
              <a:t> </a:t>
            </a:r>
            <a:r>
              <a:rPr spc="-85" dirty="0"/>
              <a:t>Payload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85800" y="3314700"/>
            <a:ext cx="10601325" cy="3124200"/>
            <a:chOff x="685800" y="3314700"/>
            <a:chExt cx="10601325" cy="3124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3314700"/>
              <a:ext cx="1314450" cy="31146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725" y="3314700"/>
              <a:ext cx="1171575" cy="31051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4775" y="3314700"/>
              <a:ext cx="1171575" cy="31146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7825" y="3314700"/>
              <a:ext cx="1266825" cy="3124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5650" y="3314700"/>
              <a:ext cx="1190625" cy="31146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6325" y="3314700"/>
              <a:ext cx="1133475" cy="31146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0800" y="3314700"/>
              <a:ext cx="1076325" cy="3114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8717915" cy="20561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versions,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48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at the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85" dirty="0"/>
              <a:t> </a:t>
            </a:r>
            <a:r>
              <a:rPr spc="-90" dirty="0"/>
              <a:t>Launch</a:t>
            </a:r>
            <a:r>
              <a:rPr spc="35" dirty="0"/>
              <a:t> </a:t>
            </a:r>
            <a:r>
              <a:rPr spc="-125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275" y="4124325"/>
            <a:ext cx="3886200" cy="1752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6465570" cy="27235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 order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15"/>
              </a:spcBef>
              <a:buClr>
                <a:srgbClr val="292929"/>
              </a:buClr>
              <a:buFont typeface="Arial MT"/>
              <a:buChar char="•"/>
            </a:pPr>
            <a:endParaRPr sz="2150">
              <a:latin typeface="Microsoft Sans Serif"/>
              <a:cs typeface="Microsoft Sans Serif"/>
            </a:endParaRPr>
          </a:p>
          <a:p>
            <a:pPr marL="241300" marR="478155" indent="-229235">
              <a:lnSpc>
                <a:spcPct val="101899"/>
              </a:lnSpc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those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3287" y="182499"/>
            <a:ext cx="5676900" cy="82931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lnSpc>
                <a:spcPct val="71900"/>
              </a:lnSpc>
              <a:spcBef>
                <a:spcPts val="1155"/>
              </a:spcBef>
            </a:pPr>
            <a:r>
              <a:rPr sz="3050" spc="-120" dirty="0"/>
              <a:t>Rank</a:t>
            </a:r>
            <a:r>
              <a:rPr sz="3050" spc="-85" dirty="0"/>
              <a:t> </a:t>
            </a:r>
            <a:r>
              <a:rPr sz="3050" spc="-10" dirty="0"/>
              <a:t>Landing</a:t>
            </a:r>
            <a:r>
              <a:rPr sz="3050" spc="-160" dirty="0"/>
              <a:t> </a:t>
            </a:r>
            <a:r>
              <a:rPr sz="3050" spc="-60" dirty="0"/>
              <a:t>Outcomes</a:t>
            </a:r>
            <a:r>
              <a:rPr sz="3050" spc="-114" dirty="0"/>
              <a:t> </a:t>
            </a:r>
            <a:r>
              <a:rPr sz="3050" spc="-65" dirty="0"/>
              <a:t>Between </a:t>
            </a:r>
            <a:r>
              <a:rPr sz="3050" spc="140" dirty="0"/>
              <a:t>2010-</a:t>
            </a:r>
            <a:r>
              <a:rPr sz="3050" spc="120" dirty="0"/>
              <a:t>06-</a:t>
            </a:r>
            <a:r>
              <a:rPr sz="3050" spc="160" dirty="0"/>
              <a:t>04</a:t>
            </a:r>
            <a:r>
              <a:rPr sz="3050" spc="-10" dirty="0"/>
              <a:t> </a:t>
            </a:r>
            <a:r>
              <a:rPr sz="3050" dirty="0"/>
              <a:t>and</a:t>
            </a:r>
            <a:r>
              <a:rPr sz="3050" spc="50" dirty="0"/>
              <a:t> </a:t>
            </a:r>
            <a:r>
              <a:rPr sz="3050" spc="145" dirty="0"/>
              <a:t>2017-</a:t>
            </a:r>
            <a:r>
              <a:rPr sz="3050" spc="120" dirty="0"/>
              <a:t>03-</a:t>
            </a:r>
            <a:r>
              <a:rPr sz="3050" spc="140" dirty="0"/>
              <a:t>20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2975" y="66673"/>
            <a:ext cx="1200150" cy="67151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34</a:t>
            </a:fld>
            <a:endParaRPr spc="6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62575"/>
            <a:ext cx="12187238" cy="1714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790950"/>
            <a:ext cx="12187238" cy="4762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2628900"/>
            <a:ext cx="12187555" cy="147955"/>
          </a:xfrm>
          <a:custGeom>
            <a:avLst/>
            <a:gdLst/>
            <a:ahLst/>
            <a:cxnLst/>
            <a:rect l="l" t="t" r="r" b="b"/>
            <a:pathLst>
              <a:path w="12187555" h="147955">
                <a:moveTo>
                  <a:pt x="12187240" y="147637"/>
                </a:moveTo>
                <a:lnTo>
                  <a:pt x="0" y="147637"/>
                </a:lnTo>
                <a:lnTo>
                  <a:pt x="0" y="0"/>
                </a:lnTo>
                <a:lnTo>
                  <a:pt x="12187240" y="0"/>
                </a:lnTo>
                <a:lnTo>
                  <a:pt x="12187240" y="147637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4510" y="2559513"/>
            <a:ext cx="851535" cy="259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Section</a:t>
            </a:r>
            <a:r>
              <a:rPr sz="15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0" dirty="0">
                <a:solidFill>
                  <a:srgbClr val="CDD4FF"/>
                </a:solidFill>
                <a:latin typeface="Arial MT"/>
                <a:cs typeface="Arial MT"/>
              </a:rPr>
              <a:t>4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5000" y="3209925"/>
            <a:ext cx="2937510" cy="367030"/>
          </a:xfrm>
          <a:custGeom>
            <a:avLst/>
            <a:gdLst/>
            <a:ahLst/>
            <a:cxnLst/>
            <a:rect l="l" t="t" r="r" b="b"/>
            <a:pathLst>
              <a:path w="2937510" h="367029">
                <a:moveTo>
                  <a:pt x="2937315" y="366712"/>
                </a:moveTo>
                <a:lnTo>
                  <a:pt x="0" y="366712"/>
                </a:lnTo>
                <a:lnTo>
                  <a:pt x="0" y="0"/>
                </a:lnTo>
                <a:lnTo>
                  <a:pt x="2937315" y="0"/>
                </a:lnTo>
                <a:lnTo>
                  <a:pt x="2937315" y="366712"/>
                </a:lnTo>
                <a:close/>
              </a:path>
            </a:pathLst>
          </a:custGeom>
          <a:solidFill>
            <a:srgbClr val="0A4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9331" y="3043899"/>
            <a:ext cx="2992755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40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50" spc="-1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endParaRPr sz="40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5000" y="3800475"/>
            <a:ext cx="4599305" cy="457200"/>
          </a:xfrm>
          <a:custGeom>
            <a:avLst/>
            <a:gdLst/>
            <a:ahLst/>
            <a:cxnLst/>
            <a:rect l="l" t="t" r="r" b="b"/>
            <a:pathLst>
              <a:path w="4599305" h="457200">
                <a:moveTo>
                  <a:pt x="4598779" y="457199"/>
                </a:moveTo>
                <a:lnTo>
                  <a:pt x="0" y="457199"/>
                </a:lnTo>
                <a:lnTo>
                  <a:pt x="0" y="0"/>
                </a:lnTo>
                <a:lnTo>
                  <a:pt x="4598779" y="0"/>
                </a:lnTo>
                <a:lnTo>
                  <a:pt x="4598779" y="457199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6350" y="3621881"/>
            <a:ext cx="4648200" cy="65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5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41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50" spc="-55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415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4457700"/>
            <a:ext cx="12192000" cy="28575"/>
            <a:chOff x="0" y="4457700"/>
            <a:chExt cx="12192000" cy="285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457700"/>
              <a:ext cx="12192000" cy="285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57700"/>
              <a:ext cx="12192000" cy="2857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0" y="4800600"/>
            <a:ext cx="12192000" cy="28575"/>
            <a:chOff x="0" y="4800600"/>
            <a:chExt cx="12192000" cy="2857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800600"/>
              <a:ext cx="12192000" cy="285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800600"/>
              <a:ext cx="12192000" cy="2857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0" y="5095875"/>
            <a:ext cx="12192000" cy="28575"/>
            <a:chOff x="0" y="5095875"/>
            <a:chExt cx="12192000" cy="2857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813" y="5095875"/>
              <a:ext cx="195186" cy="285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9897" y="5095875"/>
              <a:ext cx="1618617" cy="285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095875"/>
              <a:ext cx="12192000" cy="2857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0" y="5648325"/>
            <a:ext cx="12192000" cy="152400"/>
            <a:chOff x="0" y="5648325"/>
            <a:chExt cx="12192000" cy="15240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648325"/>
              <a:ext cx="12192000" cy="381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5648325"/>
              <a:ext cx="12192000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5695950"/>
              <a:ext cx="12192000" cy="104775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0" y="6238875"/>
            <a:ext cx="12192000" cy="66675"/>
            <a:chOff x="0" y="6238875"/>
            <a:chExt cx="12192000" cy="66675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238875"/>
              <a:ext cx="12192000" cy="666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6238875"/>
              <a:ext cx="12192000" cy="66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439910" cy="1025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see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appropriate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bunched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together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Florida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-110" dirty="0"/>
              <a:t> </a:t>
            </a:r>
            <a:r>
              <a:rPr spc="-55" dirty="0"/>
              <a:t>Sites'</a:t>
            </a:r>
            <a:r>
              <a:rPr spc="-125" dirty="0"/>
              <a:t> </a:t>
            </a:r>
            <a:r>
              <a:rPr spc="-20" dirty="0"/>
              <a:t>Location</a:t>
            </a:r>
            <a:r>
              <a:rPr spc="-110" dirty="0"/>
              <a:t> </a:t>
            </a:r>
            <a:r>
              <a:rPr spc="-55" dirty="0"/>
              <a:t>Markers</a:t>
            </a:r>
            <a:r>
              <a:rPr spc="-130" dirty="0"/>
              <a:t> </a:t>
            </a:r>
            <a:r>
              <a:rPr dirty="0"/>
              <a:t>on</a:t>
            </a:r>
            <a:r>
              <a:rPr spc="-165" dirty="0"/>
              <a:t> </a:t>
            </a:r>
            <a:r>
              <a:rPr spc="-40" dirty="0"/>
              <a:t>Global</a:t>
            </a:r>
            <a:r>
              <a:rPr spc="-155" dirty="0"/>
              <a:t> </a:t>
            </a:r>
            <a:r>
              <a:rPr spc="-25" dirty="0"/>
              <a:t>Map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194" y="3038475"/>
            <a:ext cx="8801481" cy="31223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36</a:t>
            </a:fld>
            <a:endParaRPr spc="6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4544060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Color</a:t>
            </a:r>
            <a:r>
              <a:rPr spc="-220" dirty="0"/>
              <a:t> </a:t>
            </a:r>
            <a:r>
              <a:rPr spc="-50" dirty="0"/>
              <a:t>Labeled</a:t>
            </a:r>
            <a:r>
              <a:rPr spc="-75" dirty="0"/>
              <a:t> </a:t>
            </a:r>
            <a:r>
              <a:rPr spc="-90" dirty="0"/>
              <a:t>Outcomes</a:t>
            </a:r>
            <a:r>
              <a:rPr spc="6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375" dirty="0"/>
              <a:t>CCAFS</a:t>
            </a:r>
            <a:r>
              <a:rPr spc="80" dirty="0"/>
              <a:t> </a:t>
            </a:r>
            <a:r>
              <a:rPr spc="-275" dirty="0"/>
              <a:t>SLC-</a:t>
            </a:r>
            <a:r>
              <a:rPr spc="180" dirty="0"/>
              <a:t>40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4950" y="2352675"/>
            <a:ext cx="6543675" cy="34956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37</a:t>
            </a:fld>
            <a:endParaRPr spc="6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725612"/>
            <a:ext cx="4125595" cy="10255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closest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Florida.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83229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Distances</a:t>
            </a:r>
            <a:r>
              <a:rPr spc="-5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spc="-70" dirty="0"/>
              <a:t>Landmarks</a:t>
            </a:r>
            <a:r>
              <a:rPr spc="10" dirty="0"/>
              <a:t> </a:t>
            </a:r>
            <a:r>
              <a:rPr dirty="0"/>
              <a:t>from</a:t>
            </a:r>
            <a:r>
              <a:rPr spc="-110" dirty="0"/>
              <a:t> </a:t>
            </a:r>
            <a:r>
              <a:rPr spc="-85" dirty="0"/>
              <a:t>Launch</a:t>
            </a:r>
            <a:r>
              <a:rPr spc="30" dirty="0"/>
              <a:t> </a:t>
            </a:r>
            <a:r>
              <a:rPr spc="-2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5650" y="1428750"/>
            <a:ext cx="3800475" cy="5000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38</a:t>
            </a:fld>
            <a:endParaRPr spc="6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90950"/>
            <a:ext cx="12187238" cy="4762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00400"/>
            <a:ext cx="12187238" cy="419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49578" y="0"/>
            <a:ext cx="1618617" cy="6667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2192000" cy="66675"/>
            <a:chOff x="0" y="0"/>
            <a:chExt cx="12192000" cy="6667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918" y="0"/>
              <a:ext cx="1618617" cy="666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2000" cy="6667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54154" y="123825"/>
            <a:ext cx="937845" cy="6667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123825"/>
            <a:ext cx="12192000" cy="209550"/>
            <a:chOff x="0" y="123825"/>
            <a:chExt cx="12192000" cy="20955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2556" y="123825"/>
              <a:ext cx="1618617" cy="666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23825"/>
              <a:ext cx="12192000" cy="1238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19075"/>
              <a:ext cx="12192000" cy="114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66700"/>
              <a:ext cx="12192000" cy="6667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0" y="590550"/>
            <a:ext cx="12192000" cy="47625"/>
            <a:chOff x="0" y="590550"/>
            <a:chExt cx="12192000" cy="47625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590550"/>
              <a:ext cx="12192000" cy="476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590550"/>
              <a:ext cx="12192000" cy="4762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759047" y="762000"/>
            <a:ext cx="1432952" cy="1143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762000"/>
            <a:ext cx="12192000" cy="114300"/>
            <a:chOff x="0" y="762000"/>
            <a:chExt cx="12192000" cy="114300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3088" y="762000"/>
              <a:ext cx="1618617" cy="95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762000"/>
              <a:ext cx="12192000" cy="11430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0" y="1076325"/>
            <a:ext cx="12192000" cy="238125"/>
            <a:chOff x="0" y="1076325"/>
            <a:chExt cx="12192000" cy="238125"/>
          </a:xfrm>
        </p:grpSpPr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076325"/>
              <a:ext cx="12192000" cy="381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1076325"/>
              <a:ext cx="12192000" cy="381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82876" y="1123950"/>
              <a:ext cx="1509123" cy="152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97876" y="1123950"/>
              <a:ext cx="1618617" cy="152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1123950"/>
              <a:ext cx="12192000" cy="190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1285875"/>
              <a:ext cx="12192000" cy="2857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854259" y="1666875"/>
            <a:ext cx="1337740" cy="66675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0" y="1666875"/>
            <a:ext cx="12192000" cy="66675"/>
            <a:chOff x="0" y="1666875"/>
            <a:chExt cx="12192000" cy="66675"/>
          </a:xfrm>
        </p:grpSpPr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02556" y="1666875"/>
              <a:ext cx="1618617" cy="666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1666875"/>
              <a:ext cx="12192000" cy="66675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0" y="1828800"/>
            <a:ext cx="12192000" cy="57150"/>
            <a:chOff x="0" y="1828800"/>
            <a:chExt cx="12192000" cy="57150"/>
          </a:xfrm>
        </p:grpSpPr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1828800"/>
              <a:ext cx="12192000" cy="571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1828800"/>
              <a:ext cx="12192000" cy="5715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0" y="2143125"/>
            <a:ext cx="12192000" cy="57150"/>
            <a:chOff x="0" y="2143125"/>
            <a:chExt cx="12192000" cy="57150"/>
          </a:xfrm>
        </p:grpSpPr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0" y="2143125"/>
              <a:ext cx="12192000" cy="571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2143125"/>
              <a:ext cx="12192000" cy="57150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0" y="2314575"/>
            <a:ext cx="12192000" cy="28575"/>
            <a:chOff x="0" y="2314575"/>
            <a:chExt cx="12192000" cy="28575"/>
          </a:xfrm>
        </p:grpSpPr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2314575"/>
              <a:ext cx="12192000" cy="285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0" y="2314575"/>
              <a:ext cx="12192000" cy="28575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759047" y="2438400"/>
            <a:ext cx="1432952" cy="11430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0" y="2438400"/>
            <a:ext cx="12192000" cy="114300"/>
            <a:chOff x="0" y="2438400"/>
            <a:chExt cx="12192000" cy="114300"/>
          </a:xfrm>
        </p:grpSpPr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35960" y="2438400"/>
              <a:ext cx="1618617" cy="114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0" y="2438400"/>
              <a:ext cx="12192000" cy="114300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0" y="2628900"/>
            <a:ext cx="12187555" cy="186055"/>
          </a:xfrm>
          <a:custGeom>
            <a:avLst/>
            <a:gdLst/>
            <a:ahLst/>
            <a:cxnLst/>
            <a:rect l="l" t="t" r="r" b="b"/>
            <a:pathLst>
              <a:path w="12187555" h="186055">
                <a:moveTo>
                  <a:pt x="12187240" y="185737"/>
                </a:moveTo>
                <a:lnTo>
                  <a:pt x="0" y="185737"/>
                </a:lnTo>
                <a:lnTo>
                  <a:pt x="0" y="0"/>
                </a:lnTo>
                <a:lnTo>
                  <a:pt x="12187240" y="0"/>
                </a:lnTo>
                <a:lnTo>
                  <a:pt x="12187240" y="185737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54792" y="2565796"/>
            <a:ext cx="8439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Section</a:t>
            </a:r>
            <a:r>
              <a:rPr sz="1450" spc="3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50" dirty="0">
                <a:solidFill>
                  <a:srgbClr val="466691"/>
                </a:solidFill>
                <a:latin typeface="Arial MT"/>
                <a:cs typeface="Arial MT"/>
              </a:rPr>
              <a:t>5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001118" y="2565796"/>
            <a:ext cx="774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50" dirty="0">
                <a:solidFill>
                  <a:srgbClr val="D4E1F9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0" y="2933700"/>
            <a:ext cx="12192000" cy="28575"/>
            <a:chOff x="0" y="2933700"/>
            <a:chExt cx="12192000" cy="28575"/>
          </a:xfrm>
        </p:grpSpPr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0" y="2933700"/>
              <a:ext cx="12192000" cy="285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0" y="2933700"/>
              <a:ext cx="12192000" cy="28575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0" y="3067050"/>
            <a:ext cx="12192000" cy="76200"/>
            <a:chOff x="0" y="3067050"/>
            <a:chExt cx="12192000" cy="76200"/>
          </a:xfrm>
        </p:grpSpPr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0" y="3067050"/>
              <a:ext cx="12192000" cy="762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0" y="3067050"/>
              <a:ext cx="12192000" cy="76200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895000" y="3209925"/>
            <a:ext cx="4151629" cy="367030"/>
          </a:xfrm>
          <a:custGeom>
            <a:avLst/>
            <a:gdLst/>
            <a:ahLst/>
            <a:cxnLst/>
            <a:rect l="l" t="t" r="r" b="b"/>
            <a:pathLst>
              <a:path w="4151629" h="367029">
                <a:moveTo>
                  <a:pt x="4151278" y="366712"/>
                </a:moveTo>
                <a:lnTo>
                  <a:pt x="0" y="366712"/>
                </a:lnTo>
                <a:lnTo>
                  <a:pt x="0" y="0"/>
                </a:lnTo>
                <a:lnTo>
                  <a:pt x="4151278" y="0"/>
                </a:lnTo>
                <a:lnTo>
                  <a:pt x="4151278" y="366712"/>
                </a:lnTo>
                <a:close/>
              </a:path>
            </a:pathLst>
          </a:custGeom>
          <a:solidFill>
            <a:srgbClr val="0A4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840110" y="2999912"/>
            <a:ext cx="42176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4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1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4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0" y="3686175"/>
            <a:ext cx="12192000" cy="66675"/>
            <a:chOff x="0" y="3686175"/>
            <a:chExt cx="12192000" cy="66675"/>
          </a:xfrm>
        </p:grpSpPr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3686175"/>
              <a:ext cx="12192000" cy="666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0" y="3686175"/>
              <a:ext cx="12192000" cy="66675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871197" y="3800475"/>
            <a:ext cx="3689985" cy="457200"/>
          </a:xfrm>
          <a:custGeom>
            <a:avLst/>
            <a:gdLst/>
            <a:ahLst/>
            <a:cxnLst/>
            <a:rect l="l" t="t" r="r" b="b"/>
            <a:pathLst>
              <a:path w="3689985" h="457200">
                <a:moveTo>
                  <a:pt x="3689496" y="457199"/>
                </a:moveTo>
                <a:lnTo>
                  <a:pt x="0" y="457199"/>
                </a:lnTo>
                <a:lnTo>
                  <a:pt x="0" y="0"/>
                </a:lnTo>
                <a:lnTo>
                  <a:pt x="3689496" y="0"/>
                </a:lnTo>
                <a:lnTo>
                  <a:pt x="3689496" y="457199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49280" y="3609313"/>
            <a:ext cx="3749675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2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60" dirty="0">
                <a:solidFill>
                  <a:srgbClr val="FFFFFF"/>
                </a:solidFill>
                <a:latin typeface="Calibri"/>
                <a:cs typeface="Calibri"/>
              </a:rPr>
              <a:t>Plotly</a:t>
            </a:r>
            <a:r>
              <a:rPr sz="425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185" dirty="0">
                <a:solidFill>
                  <a:srgbClr val="FFFFFF"/>
                </a:solidFill>
                <a:latin typeface="Calibri"/>
                <a:cs typeface="Calibri"/>
              </a:rPr>
              <a:t>Dash</a:t>
            </a:r>
            <a:endParaRPr sz="425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0" y="4305300"/>
            <a:ext cx="12192000" cy="133350"/>
            <a:chOff x="0" y="4305300"/>
            <a:chExt cx="12192000" cy="133350"/>
          </a:xfrm>
        </p:grpSpPr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987557" y="4305300"/>
              <a:ext cx="1204441" cy="13335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997876" y="4305300"/>
              <a:ext cx="1618617" cy="9525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0" y="4305300"/>
              <a:ext cx="12192000" cy="133350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0" y="4924425"/>
            <a:ext cx="12192000" cy="219075"/>
            <a:chOff x="0" y="4924425"/>
            <a:chExt cx="12192000" cy="219075"/>
          </a:xfrm>
        </p:grpSpPr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92450" y="4962525"/>
              <a:ext cx="1618617" cy="1143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16918" y="4924425"/>
              <a:ext cx="1618617" cy="1524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0" y="4924425"/>
              <a:ext cx="12192000" cy="2190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0" y="5105400"/>
              <a:ext cx="12192000" cy="38100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0" y="5229225"/>
            <a:ext cx="12192000" cy="85725"/>
            <a:chOff x="0" y="5229225"/>
            <a:chExt cx="12192000" cy="85725"/>
          </a:xfrm>
        </p:grpSpPr>
        <p:pic>
          <p:nvPicPr>
            <p:cNvPr id="71" name="object 7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0" y="5229225"/>
              <a:ext cx="12192000" cy="857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0" y="5229225"/>
              <a:ext cx="12192000" cy="85725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0" y="5410200"/>
            <a:ext cx="12192000" cy="76200"/>
            <a:chOff x="0" y="5410200"/>
            <a:chExt cx="12192000" cy="76200"/>
          </a:xfrm>
        </p:grpSpPr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0" y="5410200"/>
              <a:ext cx="12192000" cy="285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0" y="5410200"/>
              <a:ext cx="12192000" cy="7620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0" y="5448300"/>
              <a:ext cx="12192000" cy="38100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0" y="5724525"/>
            <a:ext cx="12192000" cy="28575"/>
            <a:chOff x="0" y="5724525"/>
            <a:chExt cx="12192000" cy="28575"/>
          </a:xfrm>
        </p:grpSpPr>
        <p:pic>
          <p:nvPicPr>
            <p:cNvPr id="78" name="object 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0" y="5724525"/>
              <a:ext cx="12192000" cy="285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0" y="5724525"/>
              <a:ext cx="12192000" cy="28575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0" y="5848350"/>
            <a:ext cx="12192000" cy="66675"/>
            <a:chOff x="0" y="5848350"/>
            <a:chExt cx="12192000" cy="66675"/>
          </a:xfrm>
        </p:grpSpPr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0" y="5848350"/>
              <a:ext cx="12192000" cy="666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0" y="5848350"/>
              <a:ext cx="12192000" cy="66675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0" y="6076950"/>
            <a:ext cx="12192000" cy="38100"/>
            <a:chOff x="0" y="6076950"/>
            <a:chExt cx="12192000" cy="38100"/>
          </a:xfrm>
        </p:grpSpPr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0" y="6076950"/>
              <a:ext cx="12192000" cy="381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0" y="6076950"/>
              <a:ext cx="12192000" cy="38100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0" y="6172200"/>
            <a:ext cx="12192000" cy="76200"/>
            <a:chOff x="0" y="6172200"/>
            <a:chExt cx="12192000" cy="76200"/>
          </a:xfrm>
        </p:grpSpPr>
        <p:pic>
          <p:nvPicPr>
            <p:cNvPr id="87" name="object 8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0" y="6172200"/>
              <a:ext cx="12192000" cy="762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0" y="6172200"/>
              <a:ext cx="12192000" cy="76200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0" y="6372225"/>
            <a:ext cx="12192000" cy="228600"/>
            <a:chOff x="0" y="6372225"/>
            <a:chExt cx="12192000" cy="228600"/>
          </a:xfrm>
        </p:grpSpPr>
        <p:pic>
          <p:nvPicPr>
            <p:cNvPr id="90" name="object 9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577877" y="6467475"/>
              <a:ext cx="614122" cy="133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40642" y="6372225"/>
              <a:ext cx="2685000" cy="22860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0" y="6372225"/>
              <a:ext cx="12192000" cy="228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6475" y="2200211"/>
            <a:ext cx="5170170" cy="282829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41300" marR="273050" indent="-229235" algn="just">
              <a:lnSpc>
                <a:spcPct val="93200"/>
              </a:lnSpc>
              <a:spcBef>
                <a:spcPts val="30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save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money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stage,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150">
              <a:latin typeface="Microsoft Sans Serif"/>
              <a:cs typeface="Microsoft Sans Serif"/>
            </a:endParaRPr>
          </a:p>
          <a:p>
            <a:pPr marL="241300" marR="751840" indent="-229235">
              <a:lnSpc>
                <a:spcPct val="917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wanting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know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2330"/>
              </a:lnSpc>
              <a:spcBef>
                <a:spcPts val="154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modeling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techniques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endParaRPr sz="21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520555" cy="691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piechart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41.7%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17283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Dasboard</a:t>
            </a:r>
            <a:r>
              <a:rPr spc="80" dirty="0"/>
              <a:t> </a:t>
            </a:r>
            <a:r>
              <a:rPr spc="-60" dirty="0"/>
              <a:t>Piechart</a:t>
            </a:r>
            <a:r>
              <a:rPr spc="10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7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825" y="2657475"/>
            <a:ext cx="9048750" cy="39909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40</a:t>
            </a:fld>
            <a:endParaRPr spc="6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1851405"/>
            <a:ext cx="10373995" cy="691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piechart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39A.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broken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whereas,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little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20%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6732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Piechart</a:t>
            </a:r>
            <a:r>
              <a:rPr spc="-7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Most</a:t>
            </a:r>
            <a:r>
              <a:rPr spc="-35" dirty="0"/>
              <a:t> </a:t>
            </a:r>
            <a:r>
              <a:rPr spc="-140" dirty="0"/>
              <a:t>Successful</a:t>
            </a:r>
            <a:r>
              <a:rPr spc="70" dirty="0"/>
              <a:t> </a:t>
            </a:r>
            <a:r>
              <a:rPr spc="-50" dirty="0"/>
              <a:t>chaty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275" y="2762250"/>
            <a:ext cx="8943975" cy="37909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41</a:t>
            </a:fld>
            <a:endParaRPr spc="6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3287" y="1474787"/>
            <a:ext cx="10113010" cy="10248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3000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5500,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seemed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equal.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divided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75361"/>
            <a:ext cx="982789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70" dirty="0">
                <a:solidFill>
                  <a:srgbClr val="292929"/>
                </a:solidFill>
              </a:rPr>
              <a:t>Payload</a:t>
            </a:r>
            <a:r>
              <a:rPr sz="3350" spc="5" dirty="0">
                <a:solidFill>
                  <a:srgbClr val="292929"/>
                </a:solidFill>
              </a:rPr>
              <a:t> </a:t>
            </a:r>
            <a:r>
              <a:rPr sz="3350" spc="-50" dirty="0">
                <a:solidFill>
                  <a:srgbClr val="292929"/>
                </a:solidFill>
              </a:rPr>
              <a:t>vs. </a:t>
            </a:r>
            <a:r>
              <a:rPr sz="3350" spc="-85" dirty="0">
                <a:solidFill>
                  <a:srgbClr val="292929"/>
                </a:solidFill>
              </a:rPr>
              <a:t>Launch</a:t>
            </a:r>
            <a:r>
              <a:rPr sz="3350" spc="-25" dirty="0">
                <a:solidFill>
                  <a:srgbClr val="292929"/>
                </a:solidFill>
              </a:rPr>
              <a:t> </a:t>
            </a:r>
            <a:r>
              <a:rPr sz="3350" spc="-70" dirty="0">
                <a:solidFill>
                  <a:srgbClr val="292929"/>
                </a:solidFill>
              </a:rPr>
              <a:t>Outcome</a:t>
            </a:r>
            <a:r>
              <a:rPr sz="3350" spc="-65" dirty="0">
                <a:solidFill>
                  <a:srgbClr val="292929"/>
                </a:solidFill>
              </a:rPr>
              <a:t> </a:t>
            </a:r>
            <a:r>
              <a:rPr sz="3350" spc="-45" dirty="0">
                <a:solidFill>
                  <a:srgbClr val="292929"/>
                </a:solidFill>
              </a:rPr>
              <a:t>Scatter</a:t>
            </a:r>
            <a:r>
              <a:rPr sz="3350" spc="-65" dirty="0">
                <a:solidFill>
                  <a:srgbClr val="292929"/>
                </a:solidFill>
              </a:rPr>
              <a:t> </a:t>
            </a:r>
            <a:r>
              <a:rPr sz="3350" dirty="0">
                <a:solidFill>
                  <a:srgbClr val="292929"/>
                </a:solidFill>
              </a:rPr>
              <a:t>Plot</a:t>
            </a:r>
            <a:r>
              <a:rPr sz="3350" spc="-60" dirty="0">
                <a:solidFill>
                  <a:srgbClr val="292929"/>
                </a:solidFill>
              </a:rPr>
              <a:t> </a:t>
            </a:r>
            <a:r>
              <a:rPr sz="3350" dirty="0">
                <a:solidFill>
                  <a:srgbClr val="292929"/>
                </a:solidFill>
              </a:rPr>
              <a:t>for</a:t>
            </a:r>
            <a:r>
              <a:rPr sz="3350" spc="-65" dirty="0">
                <a:solidFill>
                  <a:srgbClr val="292929"/>
                </a:solidFill>
              </a:rPr>
              <a:t> </a:t>
            </a:r>
            <a:r>
              <a:rPr sz="3350" dirty="0">
                <a:solidFill>
                  <a:srgbClr val="292929"/>
                </a:solidFill>
              </a:rPr>
              <a:t>All</a:t>
            </a:r>
            <a:r>
              <a:rPr sz="3350" spc="-20" dirty="0">
                <a:solidFill>
                  <a:srgbClr val="292929"/>
                </a:solidFill>
              </a:rPr>
              <a:t> </a:t>
            </a:r>
            <a:r>
              <a:rPr sz="3350" spc="-10" dirty="0">
                <a:solidFill>
                  <a:srgbClr val="292929"/>
                </a:solidFill>
              </a:rPr>
              <a:t>Sites</a:t>
            </a:r>
            <a:endParaRPr sz="33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7325" y="2647950"/>
            <a:ext cx="9467850" cy="39147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42</a:t>
            </a:fld>
            <a:endParaRPr spc="6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00400"/>
            <a:ext cx="12187238" cy="4953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628900"/>
            <a:ext cx="12187555" cy="147955"/>
          </a:xfrm>
          <a:custGeom>
            <a:avLst/>
            <a:gdLst/>
            <a:ahLst/>
            <a:cxnLst/>
            <a:rect l="l" t="t" r="r" b="b"/>
            <a:pathLst>
              <a:path w="12187555" h="147955">
                <a:moveTo>
                  <a:pt x="12187240" y="147637"/>
                </a:moveTo>
                <a:lnTo>
                  <a:pt x="0" y="147637"/>
                </a:lnTo>
                <a:lnTo>
                  <a:pt x="0" y="0"/>
                </a:lnTo>
                <a:lnTo>
                  <a:pt x="12187240" y="0"/>
                </a:lnTo>
                <a:lnTo>
                  <a:pt x="12187240" y="147637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4792" y="2565796"/>
            <a:ext cx="8515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E2FFFF"/>
                </a:solidFill>
                <a:latin typeface="Arial MT"/>
                <a:cs typeface="Arial MT"/>
              </a:rPr>
              <a:t>Section</a:t>
            </a:r>
            <a:r>
              <a:rPr sz="1450" spc="305" dirty="0">
                <a:solidFill>
                  <a:srgbClr val="E2FFFF"/>
                </a:solidFill>
                <a:latin typeface="Arial MT"/>
                <a:cs typeface="Arial MT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5000" y="3209925"/>
            <a:ext cx="4351655" cy="457200"/>
          </a:xfrm>
          <a:custGeom>
            <a:avLst/>
            <a:gdLst/>
            <a:ahLst/>
            <a:cxnLst/>
            <a:rect l="l" t="t" r="r" b="b"/>
            <a:pathLst>
              <a:path w="4351655" h="457200">
                <a:moveTo>
                  <a:pt x="4351225" y="457199"/>
                </a:moveTo>
                <a:lnTo>
                  <a:pt x="0" y="457199"/>
                </a:lnTo>
                <a:lnTo>
                  <a:pt x="0" y="0"/>
                </a:lnTo>
                <a:lnTo>
                  <a:pt x="4351225" y="0"/>
                </a:lnTo>
                <a:lnTo>
                  <a:pt x="4351225" y="457199"/>
                </a:lnTo>
                <a:close/>
              </a:path>
            </a:pathLst>
          </a:custGeom>
          <a:solidFill>
            <a:srgbClr val="0A4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6835" y="3037615"/>
            <a:ext cx="4392295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4100" spc="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100" spc="-25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41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9282" y="3800475"/>
            <a:ext cx="3456304" cy="443230"/>
          </a:xfrm>
          <a:custGeom>
            <a:avLst/>
            <a:gdLst/>
            <a:ahLst/>
            <a:cxnLst/>
            <a:rect l="l" t="t" r="r" b="b"/>
            <a:pathLst>
              <a:path w="3456304" h="443229">
                <a:moveTo>
                  <a:pt x="3456225" y="442912"/>
                </a:moveTo>
                <a:lnTo>
                  <a:pt x="0" y="442912"/>
                </a:lnTo>
                <a:lnTo>
                  <a:pt x="0" y="0"/>
                </a:lnTo>
                <a:lnTo>
                  <a:pt x="3456225" y="0"/>
                </a:lnTo>
                <a:lnTo>
                  <a:pt x="3456225" y="442912"/>
                </a:lnTo>
                <a:close/>
              </a:path>
            </a:pathLst>
          </a:custGeom>
          <a:solidFill>
            <a:srgbClr val="0A46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9776" y="3628165"/>
            <a:ext cx="3545840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-10" dirty="0">
                <a:solidFill>
                  <a:srgbClr val="FFFFFF"/>
                </a:solidFill>
                <a:latin typeface="Arial MT"/>
                <a:cs typeface="Arial MT"/>
              </a:rPr>
              <a:t>(Classification)</a:t>
            </a:r>
            <a:endParaRPr sz="4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108517"/>
            <a:ext cx="5105400" cy="13589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accuracy,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Classification</a:t>
            </a:r>
            <a:r>
              <a:rPr spc="-114" dirty="0"/>
              <a:t> </a:t>
            </a:r>
            <a:r>
              <a:rPr spc="-14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7450" y="1714500"/>
            <a:ext cx="5857875" cy="3657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44</a:t>
            </a:fld>
            <a:endParaRPr spc="6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83435"/>
            <a:ext cx="4535170" cy="16935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algorithm.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well,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confusion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comes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trying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71043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Confusion</a:t>
            </a:r>
            <a:r>
              <a:rPr spc="-15" dirty="0"/>
              <a:t> </a:t>
            </a:r>
            <a:r>
              <a:rPr dirty="0"/>
              <a:t>Matrix</a:t>
            </a:r>
            <a:r>
              <a:rPr spc="-55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spc="-120" dirty="0"/>
              <a:t>Tree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5075" y="2057400"/>
            <a:ext cx="4886325" cy="37528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45</a:t>
            </a:fld>
            <a:endParaRPr spc="6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901253"/>
            <a:ext cx="10487025" cy="37528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able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successes.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saw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look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telling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dash,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2150">
              <a:latin typeface="Microsoft Sans Serif"/>
              <a:cs typeface="Microsoft Sans Serif"/>
            </a:endParaRPr>
          </a:p>
          <a:p>
            <a:pPr marL="241300" marR="39370" indent="-229235">
              <a:lnSpc>
                <a:spcPct val="101800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map,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determined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endParaRPr sz="2150">
              <a:latin typeface="Microsoft Sans Serif"/>
              <a:cs typeface="Microsoft Sans Serif"/>
            </a:endParaRPr>
          </a:p>
          <a:p>
            <a:pPr marL="241300" marR="313055" indent="-229235">
              <a:lnSpc>
                <a:spcPct val="10180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 that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algorithm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88.93%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46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85632"/>
            <a:ext cx="864552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links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throughout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presentation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47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Appendix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772794"/>
            <a:ext cx="25831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>
                <a:latin typeface="Calibri"/>
                <a:cs typeface="Calibri"/>
              </a:rPr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84001" y="643445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755" y="123052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647700" y="590550"/>
                </a:moveTo>
                <a:lnTo>
                  <a:pt x="57150" y="590550"/>
                </a:lnTo>
                <a:lnTo>
                  <a:pt x="57150" y="0"/>
                </a:lnTo>
                <a:lnTo>
                  <a:pt x="0" y="0"/>
                </a:lnTo>
                <a:lnTo>
                  <a:pt x="0" y="590550"/>
                </a:lnTo>
                <a:lnTo>
                  <a:pt x="0" y="647700"/>
                </a:lnTo>
                <a:lnTo>
                  <a:pt x="647700" y="647700"/>
                </a:lnTo>
                <a:lnTo>
                  <a:pt x="647700" y="590550"/>
                </a:lnTo>
                <a:close/>
              </a:path>
              <a:path w="647700" h="647700">
                <a:moveTo>
                  <a:pt x="647700" y="161925"/>
                </a:moveTo>
                <a:lnTo>
                  <a:pt x="495300" y="161925"/>
                </a:lnTo>
                <a:lnTo>
                  <a:pt x="551497" y="218059"/>
                </a:lnTo>
                <a:lnTo>
                  <a:pt x="476250" y="293370"/>
                </a:lnTo>
                <a:lnTo>
                  <a:pt x="419100" y="236220"/>
                </a:lnTo>
                <a:lnTo>
                  <a:pt x="323850" y="331470"/>
                </a:lnTo>
                <a:lnTo>
                  <a:pt x="266700" y="274320"/>
                </a:lnTo>
                <a:lnTo>
                  <a:pt x="94297" y="446659"/>
                </a:lnTo>
                <a:lnTo>
                  <a:pt x="134302" y="486664"/>
                </a:lnTo>
                <a:lnTo>
                  <a:pt x="266700" y="354330"/>
                </a:lnTo>
                <a:lnTo>
                  <a:pt x="323850" y="411480"/>
                </a:lnTo>
                <a:lnTo>
                  <a:pt x="419100" y="316230"/>
                </a:lnTo>
                <a:lnTo>
                  <a:pt x="476250" y="373380"/>
                </a:lnTo>
                <a:lnTo>
                  <a:pt x="591502" y="258191"/>
                </a:lnTo>
                <a:lnTo>
                  <a:pt x="647700" y="314325"/>
                </a:lnTo>
                <a:lnTo>
                  <a:pt x="647700" y="16192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5662" y="3497516"/>
            <a:ext cx="14916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latin typeface="Calibri"/>
                <a:cs typeface="Calibri"/>
              </a:rPr>
              <a:t>Executive</a:t>
            </a:r>
            <a:r>
              <a:rPr sz="1400" b="1" spc="5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5662" y="4418583"/>
            <a:ext cx="1491615" cy="3689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latin typeface="Calibri Light"/>
                <a:cs typeface="Calibri Light"/>
              </a:rPr>
              <a:t>Explain</a:t>
            </a:r>
            <a:r>
              <a:rPr sz="1100" spc="55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the</a:t>
            </a:r>
            <a:r>
              <a:rPr sz="1100" spc="-5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problem</a:t>
            </a:r>
            <a:r>
              <a:rPr sz="1100" spc="-45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and</a:t>
            </a:r>
            <a:r>
              <a:rPr sz="1100" spc="-40" dirty="0">
                <a:latin typeface="Calibri Light"/>
                <a:cs typeface="Calibri Light"/>
              </a:rPr>
              <a:t> </a:t>
            </a:r>
            <a:r>
              <a:rPr sz="1100" spc="-50" dirty="0">
                <a:latin typeface="Calibri Light"/>
                <a:cs typeface="Calibri Light"/>
              </a:rPr>
              <a:t>a</a:t>
            </a:r>
            <a:endParaRPr sz="1100">
              <a:latin typeface="Calibri Light"/>
              <a:cs typeface="Calibri Light"/>
            </a:endParaRPr>
          </a:p>
          <a:p>
            <a:pPr marL="50800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Calibri Light"/>
                <a:cs typeface="Calibri Light"/>
              </a:rPr>
              <a:t>summary</a:t>
            </a:r>
            <a:r>
              <a:rPr sz="1100" spc="-40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of</a:t>
            </a:r>
            <a:r>
              <a:rPr sz="1100" spc="-25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the</a:t>
            </a:r>
            <a:r>
              <a:rPr sz="1100" spc="75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solution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5369" y="3497516"/>
            <a:ext cx="1162050" cy="4629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0800" marR="5080" indent="-38735">
              <a:lnSpc>
                <a:spcPct val="102899"/>
              </a:lnSpc>
              <a:spcBef>
                <a:spcPts val="75"/>
              </a:spcBef>
            </a:pP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collection methodology: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25344" y="4418583"/>
            <a:ext cx="1552575" cy="712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8890" algn="ctr">
              <a:lnSpc>
                <a:spcPct val="102400"/>
              </a:lnSpc>
              <a:spcBef>
                <a:spcPts val="90"/>
              </a:spcBef>
            </a:pPr>
            <a:r>
              <a:rPr sz="1100" spc="10" dirty="0">
                <a:latin typeface="Calibri"/>
                <a:cs typeface="Calibri"/>
              </a:rPr>
              <a:t>Collected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data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by </a:t>
            </a:r>
            <a:r>
              <a:rPr sz="1100" spc="10" dirty="0">
                <a:latin typeface="Calibri"/>
                <a:cs typeface="Calibri"/>
              </a:rPr>
              <a:t>requesting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and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parsing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 Light"/>
                <a:cs typeface="Calibri Light"/>
              </a:rPr>
              <a:t>using</a:t>
            </a:r>
            <a:r>
              <a:rPr sz="1100" spc="-85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SpaceX</a:t>
            </a:r>
            <a:r>
              <a:rPr sz="1100" spc="50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API</a:t>
            </a:r>
            <a:r>
              <a:rPr sz="1100" spc="-55" dirty="0">
                <a:latin typeface="Calibri Light"/>
                <a:cs typeface="Calibri Light"/>
              </a:rPr>
              <a:t> </a:t>
            </a:r>
            <a:r>
              <a:rPr sz="1100" spc="-25" dirty="0">
                <a:latin typeface="Calibri Light"/>
                <a:cs typeface="Calibri Light"/>
              </a:rPr>
              <a:t>and </a:t>
            </a:r>
            <a:r>
              <a:rPr sz="1100" spc="-10" dirty="0">
                <a:latin typeface="Calibri Light"/>
                <a:cs typeface="Calibri Light"/>
              </a:rPr>
              <a:t>webscraping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33214" y="3497516"/>
            <a:ext cx="1140460" cy="4629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47650">
              <a:lnSpc>
                <a:spcPct val="102899"/>
              </a:lnSpc>
              <a:spcBef>
                <a:spcPts val="75"/>
              </a:spcBef>
            </a:pPr>
            <a:r>
              <a:rPr sz="1400" b="1" spc="-10" dirty="0">
                <a:latin typeface="Calibri"/>
                <a:cs typeface="Calibri"/>
              </a:rPr>
              <a:t>Perform </a:t>
            </a: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wrangling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3189" y="4418583"/>
            <a:ext cx="1527810" cy="540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635" algn="ctr">
              <a:lnSpc>
                <a:spcPct val="102400"/>
              </a:lnSpc>
              <a:spcBef>
                <a:spcPts val="90"/>
              </a:spcBef>
            </a:pPr>
            <a:r>
              <a:rPr sz="1100" spc="10" dirty="0">
                <a:latin typeface="Calibri"/>
                <a:cs typeface="Calibri"/>
              </a:rPr>
              <a:t>Cleaned</a:t>
            </a:r>
            <a:r>
              <a:rPr sz="1100" spc="-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9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 Light"/>
                <a:cs typeface="Calibri Light"/>
              </a:rPr>
              <a:t>so</a:t>
            </a:r>
            <a:r>
              <a:rPr sz="1100" spc="-70" dirty="0">
                <a:latin typeface="Calibri Light"/>
                <a:cs typeface="Calibri Light"/>
              </a:rPr>
              <a:t> </a:t>
            </a:r>
            <a:r>
              <a:rPr sz="1100" spc="10" dirty="0">
                <a:latin typeface="Calibri Light"/>
                <a:cs typeface="Calibri Light"/>
              </a:rPr>
              <a:t>that</a:t>
            </a:r>
            <a:r>
              <a:rPr sz="1100" spc="5" dirty="0">
                <a:latin typeface="Calibri Light"/>
                <a:cs typeface="Calibri Light"/>
              </a:rPr>
              <a:t> </a:t>
            </a:r>
            <a:r>
              <a:rPr sz="1100" spc="10" dirty="0">
                <a:latin typeface="Calibri Light"/>
                <a:cs typeface="Calibri Light"/>
              </a:rPr>
              <a:t>it</a:t>
            </a:r>
            <a:r>
              <a:rPr sz="1100" spc="5" dirty="0">
                <a:latin typeface="Calibri Light"/>
                <a:cs typeface="Calibri Light"/>
              </a:rPr>
              <a:t> </a:t>
            </a:r>
            <a:r>
              <a:rPr sz="1100" spc="-25" dirty="0">
                <a:latin typeface="Calibri Light"/>
                <a:cs typeface="Calibri Light"/>
              </a:rPr>
              <a:t>is </a:t>
            </a:r>
            <a:r>
              <a:rPr sz="1100" dirty="0">
                <a:latin typeface="Calibri Light"/>
                <a:cs typeface="Calibri Light"/>
              </a:rPr>
              <a:t>workable.</a:t>
            </a:r>
            <a:r>
              <a:rPr sz="1100" spc="-60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Find</a:t>
            </a:r>
            <a:r>
              <a:rPr sz="1100" spc="20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the</a:t>
            </a:r>
            <a:r>
              <a:rPr sz="1100" spc="-30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success rates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21984" y="3497516"/>
            <a:ext cx="1557655" cy="1633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3970" algn="ctr">
              <a:lnSpc>
                <a:spcPct val="101299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Perform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exploratory </a:t>
            </a: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analysis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(EDA) </a:t>
            </a:r>
            <a:r>
              <a:rPr sz="1400" b="1" dirty="0">
                <a:latin typeface="Calibri"/>
                <a:cs typeface="Calibri"/>
              </a:rPr>
              <a:t>using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visualization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SQL</a:t>
            </a:r>
            <a:endParaRPr sz="14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459"/>
              </a:spcBef>
            </a:pPr>
            <a:r>
              <a:rPr sz="1100" dirty="0">
                <a:latin typeface="Calibri Light"/>
                <a:cs typeface="Calibri Light"/>
              </a:rPr>
              <a:t>Created</a:t>
            </a:r>
            <a:r>
              <a:rPr sz="1100" spc="40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charts/visuals</a:t>
            </a:r>
            <a:r>
              <a:rPr sz="1100" spc="45" dirty="0">
                <a:latin typeface="Calibri Light"/>
                <a:cs typeface="Calibri Light"/>
              </a:rPr>
              <a:t> </a:t>
            </a:r>
            <a:r>
              <a:rPr sz="1100" spc="-25" dirty="0">
                <a:latin typeface="Calibri Light"/>
                <a:cs typeface="Calibri Light"/>
              </a:rPr>
              <a:t>and</a:t>
            </a:r>
            <a:endParaRPr sz="1100">
              <a:latin typeface="Calibri Light"/>
              <a:cs typeface="Calibri Light"/>
            </a:endParaRPr>
          </a:p>
          <a:p>
            <a:pPr marL="12700" marR="5080" indent="85725">
              <a:lnSpc>
                <a:spcPts val="1350"/>
              </a:lnSpc>
              <a:spcBef>
                <a:spcPts val="50"/>
              </a:spcBef>
            </a:pPr>
            <a:r>
              <a:rPr sz="1100" dirty="0">
                <a:latin typeface="Calibri Light"/>
                <a:cs typeface="Calibri Light"/>
              </a:rPr>
              <a:t>obtained</a:t>
            </a:r>
            <a:r>
              <a:rPr sz="1100" spc="25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data</a:t>
            </a:r>
            <a:r>
              <a:rPr sz="1100" spc="10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using</a:t>
            </a:r>
            <a:r>
              <a:rPr sz="1100" spc="-80" dirty="0">
                <a:latin typeface="Calibri Light"/>
                <a:cs typeface="Calibri Light"/>
              </a:rPr>
              <a:t> </a:t>
            </a:r>
            <a:r>
              <a:rPr sz="1100" spc="-25" dirty="0">
                <a:latin typeface="Calibri Light"/>
                <a:cs typeface="Calibri Light"/>
              </a:rPr>
              <a:t>SQL </a:t>
            </a:r>
            <a:r>
              <a:rPr sz="1100" dirty="0">
                <a:latin typeface="Calibri Light"/>
                <a:cs typeface="Calibri Light"/>
              </a:rPr>
              <a:t>queries,</a:t>
            </a:r>
            <a:r>
              <a:rPr sz="1100" spc="-50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so</a:t>
            </a:r>
            <a:r>
              <a:rPr sz="1100" spc="25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data</a:t>
            </a:r>
            <a:r>
              <a:rPr sz="1100" spc="5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is</a:t>
            </a:r>
            <a:r>
              <a:rPr sz="1100" spc="20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easier</a:t>
            </a:r>
            <a:r>
              <a:rPr sz="1100" spc="-5" dirty="0">
                <a:latin typeface="Calibri Light"/>
                <a:cs typeface="Calibri Light"/>
              </a:rPr>
              <a:t> </a:t>
            </a:r>
            <a:r>
              <a:rPr sz="1100" spc="-25" dirty="0">
                <a:latin typeface="Calibri Light"/>
                <a:cs typeface="Calibri Light"/>
              </a:rPr>
              <a:t>to</a:t>
            </a:r>
            <a:endParaRPr sz="1100">
              <a:latin typeface="Calibri Light"/>
              <a:cs typeface="Calibri Light"/>
            </a:endParaRPr>
          </a:p>
          <a:p>
            <a:pPr marL="441325">
              <a:lnSpc>
                <a:spcPts val="1305"/>
              </a:lnSpc>
            </a:pPr>
            <a:r>
              <a:rPr sz="1100" spc="-10" dirty="0">
                <a:latin typeface="Calibri Light"/>
                <a:cs typeface="Calibri Light"/>
              </a:rPr>
              <a:t>understand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58531" y="3497516"/>
            <a:ext cx="1478280" cy="163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114"/>
              </a:spcBef>
            </a:pPr>
            <a:r>
              <a:rPr sz="1400" b="1" dirty="0">
                <a:latin typeface="Calibri"/>
                <a:cs typeface="Calibri"/>
              </a:rPr>
              <a:t>Perform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interactive </a:t>
            </a:r>
            <a:r>
              <a:rPr sz="1400" b="1" dirty="0">
                <a:latin typeface="Calibri"/>
                <a:cs typeface="Calibri"/>
              </a:rPr>
              <a:t>visual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analytics </a:t>
            </a:r>
            <a:r>
              <a:rPr sz="1400" b="1" dirty="0">
                <a:latin typeface="Calibri"/>
                <a:cs typeface="Calibri"/>
              </a:rPr>
              <a:t>using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Folium</a:t>
            </a:r>
            <a:endParaRPr sz="1400">
              <a:latin typeface="Calibri"/>
              <a:cs typeface="Calibri"/>
            </a:endParaRPr>
          </a:p>
          <a:p>
            <a:pPr marL="6985" algn="ctr">
              <a:lnSpc>
                <a:spcPct val="100000"/>
              </a:lnSpc>
              <a:spcBef>
                <a:spcPts val="50"/>
              </a:spcBef>
            </a:pP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Plotly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Dash</a:t>
            </a:r>
            <a:endParaRPr sz="1400">
              <a:latin typeface="Calibri"/>
              <a:cs typeface="Calibri"/>
            </a:endParaRPr>
          </a:p>
          <a:p>
            <a:pPr marL="69850" marR="60325" indent="-3175" algn="ctr">
              <a:lnSpc>
                <a:spcPct val="102400"/>
              </a:lnSpc>
              <a:spcBef>
                <a:spcPts val="430"/>
              </a:spcBef>
            </a:pPr>
            <a:r>
              <a:rPr sz="1100" spc="10" dirty="0">
                <a:latin typeface="Calibri Light"/>
                <a:cs typeface="Calibri Light"/>
              </a:rPr>
              <a:t>Used</a:t>
            </a:r>
            <a:r>
              <a:rPr sz="1100" spc="-35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map</a:t>
            </a:r>
            <a:r>
              <a:rPr sz="1100" spc="-30" dirty="0">
                <a:latin typeface="Calibri Light"/>
                <a:cs typeface="Calibri Light"/>
              </a:rPr>
              <a:t> </a:t>
            </a:r>
            <a:r>
              <a:rPr sz="1100" spc="10" dirty="0">
                <a:latin typeface="Calibri Light"/>
                <a:cs typeface="Calibri Light"/>
              </a:rPr>
              <a:t>to</a:t>
            </a:r>
            <a:r>
              <a:rPr sz="1100" spc="60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visualize </a:t>
            </a:r>
            <a:r>
              <a:rPr sz="1100" dirty="0">
                <a:latin typeface="Calibri Light"/>
                <a:cs typeface="Calibri Light"/>
              </a:rPr>
              <a:t>locations</a:t>
            </a:r>
            <a:r>
              <a:rPr sz="1100" spc="55" dirty="0">
                <a:latin typeface="Calibri Light"/>
                <a:cs typeface="Calibri Light"/>
              </a:rPr>
              <a:t> </a:t>
            </a:r>
            <a:r>
              <a:rPr sz="1100" dirty="0">
                <a:latin typeface="Calibri Light"/>
                <a:cs typeface="Calibri Light"/>
              </a:rPr>
              <a:t>and</a:t>
            </a:r>
            <a:r>
              <a:rPr sz="1100" spc="-35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distances. </a:t>
            </a:r>
            <a:r>
              <a:rPr sz="1100" dirty="0">
                <a:latin typeface="Calibri Light"/>
                <a:cs typeface="Calibri Light"/>
              </a:rPr>
              <a:t>Created</a:t>
            </a:r>
            <a:r>
              <a:rPr sz="1100" spc="30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dashboard</a:t>
            </a:r>
            <a:r>
              <a:rPr sz="1100" spc="35" dirty="0">
                <a:latin typeface="Calibri Light"/>
                <a:cs typeface="Calibri Light"/>
              </a:rPr>
              <a:t> </a:t>
            </a:r>
            <a:r>
              <a:rPr sz="1100" spc="-25" dirty="0">
                <a:latin typeface="Calibri Light"/>
                <a:cs typeface="Calibri Light"/>
              </a:rPr>
              <a:t>to </a:t>
            </a:r>
            <a:r>
              <a:rPr sz="1100" dirty="0">
                <a:latin typeface="Calibri Light"/>
                <a:cs typeface="Calibri Light"/>
              </a:rPr>
              <a:t>better</a:t>
            </a:r>
            <a:r>
              <a:rPr sz="1100" spc="55" dirty="0">
                <a:latin typeface="Calibri Light"/>
                <a:cs typeface="Calibri Light"/>
              </a:rPr>
              <a:t> </a:t>
            </a:r>
            <a:r>
              <a:rPr sz="1100" spc="-10" dirty="0">
                <a:latin typeface="Calibri Light"/>
                <a:cs typeface="Calibri Light"/>
              </a:rPr>
              <a:t>display</a:t>
            </a:r>
            <a:r>
              <a:rPr sz="1100" spc="15" dirty="0">
                <a:latin typeface="Calibri Light"/>
                <a:cs typeface="Calibri Light"/>
              </a:rPr>
              <a:t> </a:t>
            </a:r>
            <a:r>
              <a:rPr sz="1100" spc="-20" dirty="0">
                <a:latin typeface="Calibri Light"/>
                <a:cs typeface="Calibri Light"/>
              </a:rPr>
              <a:t>data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18751" y="3497516"/>
            <a:ext cx="156337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-19685" algn="ctr">
              <a:lnSpc>
                <a:spcPct val="100600"/>
              </a:lnSpc>
              <a:spcBef>
                <a:spcPts val="114"/>
              </a:spcBef>
            </a:pPr>
            <a:r>
              <a:rPr sz="1400" b="1" dirty="0">
                <a:latin typeface="Calibri"/>
                <a:cs typeface="Calibri"/>
              </a:rPr>
              <a:t>Perform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predictive </a:t>
            </a:r>
            <a:r>
              <a:rPr sz="1400" b="1" dirty="0">
                <a:latin typeface="Calibri"/>
                <a:cs typeface="Calibri"/>
              </a:rPr>
              <a:t>analysis</a:t>
            </a:r>
            <a:r>
              <a:rPr sz="1400" b="1" spc="-20" dirty="0">
                <a:latin typeface="Calibri"/>
                <a:cs typeface="Calibri"/>
              </a:rPr>
              <a:t> using </a:t>
            </a:r>
            <a:r>
              <a:rPr sz="1400" b="1" dirty="0">
                <a:latin typeface="Calibri"/>
                <a:cs typeface="Calibri"/>
              </a:rPr>
              <a:t>classification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models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28276" y="4418583"/>
            <a:ext cx="1533525" cy="540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810" algn="ctr">
              <a:lnSpc>
                <a:spcPct val="1024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Built,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tuned,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evaluated </a:t>
            </a:r>
            <a:r>
              <a:rPr sz="1100" spc="10" dirty="0">
                <a:latin typeface="Calibri"/>
                <a:cs typeface="Calibri"/>
              </a:rPr>
              <a:t>classification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models</a:t>
            </a:r>
            <a:r>
              <a:rPr sz="1100" spc="-25" dirty="0">
                <a:latin typeface="Calibri"/>
                <a:cs typeface="Calibri"/>
              </a:rPr>
              <a:t> to </a:t>
            </a:r>
            <a:r>
              <a:rPr sz="1100" spc="10" dirty="0">
                <a:latin typeface="Calibri"/>
                <a:cs typeface="Calibri"/>
              </a:rPr>
              <a:t>determine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the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best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851405"/>
            <a:ext cx="10080625" cy="2113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separated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Webscraping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bring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25"/>
              </a:spcBef>
            </a:pP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successfulness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0112" y="1404048"/>
            <a:ext cx="41465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b="1" u="sng" spc="-3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</a:rPr>
              <a:t>Flow: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0112" y="1785556"/>
            <a:ext cx="3810635" cy="6115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5080" indent="-343535">
              <a:lnSpc>
                <a:spcPct val="102699"/>
              </a:lnSpc>
              <a:spcBef>
                <a:spcPts val="85"/>
              </a:spcBef>
              <a:tabLst>
                <a:tab pos="355600" algn="l"/>
              </a:tabLst>
            </a:pPr>
            <a:r>
              <a:rPr sz="12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1.</a:t>
            </a:r>
            <a:r>
              <a:rPr sz="12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2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250" spc="-10" dirty="0">
                <a:latin typeface="Calibri"/>
                <a:cs typeface="Calibri"/>
              </a:rPr>
              <a:t>reate</a:t>
            </a:r>
            <a:r>
              <a:rPr sz="1250" spc="5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-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get</a:t>
            </a:r>
            <a:r>
              <a:rPr sz="1250" spc="10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request</a:t>
            </a:r>
            <a:r>
              <a:rPr sz="1250" spc="10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for</a:t>
            </a:r>
            <a:r>
              <a:rPr sz="1250" spc="1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data</a:t>
            </a:r>
            <a:r>
              <a:rPr sz="1250" spc="-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such</a:t>
            </a:r>
            <a:r>
              <a:rPr sz="1250" spc="8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as</a:t>
            </a:r>
            <a:r>
              <a:rPr sz="1250" spc="35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rocket, </a:t>
            </a:r>
            <a:r>
              <a:rPr sz="1250" dirty="0">
                <a:latin typeface="Calibri"/>
                <a:cs typeface="Calibri"/>
              </a:rPr>
              <a:t>launchpad,</a:t>
            </a:r>
            <a:r>
              <a:rPr sz="1250" spc="18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payloads,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and</a:t>
            </a:r>
            <a:r>
              <a:rPr sz="1250" spc="1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cores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using</a:t>
            </a:r>
            <a:r>
              <a:rPr sz="1250" spc="1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3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function</a:t>
            </a:r>
            <a:r>
              <a:rPr sz="1250" spc="125" dirty="0">
                <a:latin typeface="Calibri"/>
                <a:cs typeface="Calibri"/>
              </a:rPr>
              <a:t> </a:t>
            </a:r>
            <a:r>
              <a:rPr sz="1250" spc="-25" dirty="0">
                <a:latin typeface="Calibri"/>
                <a:cs typeface="Calibri"/>
              </a:rPr>
              <a:t>for </a:t>
            </a:r>
            <a:r>
              <a:rPr sz="1250" dirty="0">
                <a:latin typeface="Calibri"/>
                <a:cs typeface="Calibri"/>
              </a:rPr>
              <a:t>each</a:t>
            </a:r>
            <a:r>
              <a:rPr sz="1250" spc="9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and</a:t>
            </a:r>
            <a:r>
              <a:rPr sz="1250" spc="9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appending</a:t>
            </a:r>
            <a:r>
              <a:rPr sz="1250" spc="17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10" dirty="0">
                <a:latin typeface="Calibri"/>
                <a:cs typeface="Calibri"/>
              </a:rPr>
              <a:t> </a:t>
            </a:r>
            <a:r>
              <a:rPr sz="1250" spc="-20" dirty="0">
                <a:latin typeface="Calibri"/>
                <a:cs typeface="Calibri"/>
              </a:rPr>
              <a:t>list.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112" y="2481897"/>
            <a:ext cx="3717290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5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250" spc="-25" dirty="0">
                <a:latin typeface="Calibri"/>
                <a:cs typeface="Calibri"/>
              </a:rPr>
              <a:t>2.</a:t>
            </a:r>
            <a:r>
              <a:rPr sz="1250" dirty="0">
                <a:latin typeface="Calibri"/>
                <a:cs typeface="Calibri"/>
              </a:rPr>
              <a:t>	Request</a:t>
            </a:r>
            <a:r>
              <a:rPr sz="1250" spc="11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rocket</a:t>
            </a:r>
            <a:r>
              <a:rPr sz="1250" spc="11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launch</a:t>
            </a:r>
            <a:r>
              <a:rPr sz="1250" spc="9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data</a:t>
            </a:r>
            <a:r>
              <a:rPr sz="1250" spc="8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from</a:t>
            </a:r>
            <a:r>
              <a:rPr sz="1250" spc="4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SpaceX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API</a:t>
            </a:r>
            <a:r>
              <a:rPr sz="1250" spc="-5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using</a:t>
            </a:r>
            <a:endParaRPr sz="1250">
              <a:latin typeface="Calibri"/>
              <a:cs typeface="Calibri"/>
            </a:endParaRPr>
          </a:p>
          <a:p>
            <a:pPr marL="355600">
              <a:lnSpc>
                <a:spcPts val="1465"/>
              </a:lnSpc>
            </a:pPr>
            <a:r>
              <a:rPr sz="1250" dirty="0">
                <a:latin typeface="Calibri"/>
                <a:cs typeface="Calibri"/>
              </a:rPr>
              <a:t>requests.get()</a:t>
            </a:r>
            <a:r>
              <a:rPr sz="1250" spc="225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method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12" y="2968307"/>
            <a:ext cx="394271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5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250" spc="-25" dirty="0">
                <a:latin typeface="Calibri"/>
                <a:cs typeface="Calibri"/>
              </a:rPr>
              <a:t>3.</a:t>
            </a:r>
            <a:r>
              <a:rPr sz="1250" dirty="0">
                <a:latin typeface="Calibri"/>
                <a:cs typeface="Calibri"/>
              </a:rPr>
              <a:t>	Turn</a:t>
            </a:r>
            <a:r>
              <a:rPr sz="1250" spc="10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</a:t>
            </a:r>
            <a:r>
              <a:rPr sz="1250" spc="-1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JSON</a:t>
            </a:r>
            <a:r>
              <a:rPr sz="1250" spc="18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content</a:t>
            </a:r>
            <a:r>
              <a:rPr sz="1250" spc="5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into</a:t>
            </a:r>
            <a:r>
              <a:rPr sz="1250" spc="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1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pandas</a:t>
            </a:r>
            <a:r>
              <a:rPr sz="1250" spc="17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dataframe</a:t>
            </a:r>
            <a:r>
              <a:rPr sz="1250" spc="75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using</a:t>
            </a:r>
            <a:endParaRPr sz="1250">
              <a:latin typeface="Calibri"/>
              <a:cs typeface="Calibri"/>
            </a:endParaRPr>
          </a:p>
          <a:p>
            <a:pPr marL="355600">
              <a:lnSpc>
                <a:spcPts val="1465"/>
              </a:lnSpc>
            </a:pPr>
            <a:r>
              <a:rPr sz="1250" spc="-10" dirty="0">
                <a:latin typeface="Calibri"/>
                <a:cs typeface="Calibri"/>
              </a:rPr>
              <a:t>.json_normalize()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0112" y="3454717"/>
            <a:ext cx="3761104" cy="40195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55600" marR="5080" indent="-343535">
              <a:lnSpc>
                <a:spcPts val="1430"/>
              </a:lnSpc>
              <a:spcBef>
                <a:spcPts val="229"/>
              </a:spcBef>
              <a:tabLst>
                <a:tab pos="355600" algn="l"/>
              </a:tabLst>
            </a:pPr>
            <a:r>
              <a:rPr sz="1250" spc="-25" dirty="0">
                <a:latin typeface="Calibri"/>
                <a:cs typeface="Calibri"/>
              </a:rPr>
              <a:t>4.</a:t>
            </a:r>
            <a:r>
              <a:rPr sz="1250" dirty="0">
                <a:latin typeface="Calibri"/>
                <a:cs typeface="Calibri"/>
              </a:rPr>
              <a:t>	Clean</a:t>
            </a:r>
            <a:r>
              <a:rPr sz="1250" spc="1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</a:t>
            </a:r>
            <a:r>
              <a:rPr sz="1250" spc="8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data</a:t>
            </a:r>
            <a:r>
              <a:rPr sz="1250" spc="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to</a:t>
            </a:r>
            <a:r>
              <a:rPr sz="1250" spc="4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contain</a:t>
            </a:r>
            <a:r>
              <a:rPr sz="1250" spc="1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only</a:t>
            </a:r>
            <a:r>
              <a:rPr sz="1250" spc="6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what's</a:t>
            </a:r>
            <a:r>
              <a:rPr sz="1250" spc="7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wanted</a:t>
            </a:r>
            <a:r>
              <a:rPr sz="1250" spc="120" dirty="0">
                <a:latin typeface="Calibri"/>
                <a:cs typeface="Calibri"/>
              </a:rPr>
              <a:t> </a:t>
            </a:r>
            <a:r>
              <a:rPr sz="1250" spc="-20" dirty="0">
                <a:latin typeface="Calibri"/>
                <a:cs typeface="Calibri"/>
              </a:rPr>
              <a:t>from </a:t>
            </a:r>
            <a:r>
              <a:rPr sz="1250" dirty="0">
                <a:latin typeface="Calibri"/>
                <a:cs typeface="Calibri"/>
              </a:rPr>
              <a:t>each</a:t>
            </a:r>
            <a:r>
              <a:rPr sz="1250" spc="40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column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0112" y="3941127"/>
            <a:ext cx="3816350" cy="118364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55600" marR="165100" indent="-343535">
              <a:lnSpc>
                <a:spcPct val="92700"/>
              </a:lnSpc>
              <a:spcBef>
                <a:spcPts val="235"/>
              </a:spcBef>
              <a:buAutoNum type="arabicPeriod" startAt="5"/>
              <a:tabLst>
                <a:tab pos="355600" algn="l"/>
              </a:tabLst>
            </a:pPr>
            <a:r>
              <a:rPr sz="1250" dirty="0">
                <a:latin typeface="Calibri"/>
                <a:cs typeface="Calibri"/>
              </a:rPr>
              <a:t>Call</a:t>
            </a:r>
            <a:r>
              <a:rPr sz="1250" spc="4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</a:t>
            </a:r>
            <a:r>
              <a:rPr sz="1250" spc="8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functions</a:t>
            </a:r>
            <a:r>
              <a:rPr sz="1250" spc="15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from</a:t>
            </a:r>
            <a:r>
              <a:rPr sz="1250" spc="7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above,</a:t>
            </a:r>
            <a:r>
              <a:rPr sz="1250" spc="10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turn</a:t>
            </a:r>
            <a:r>
              <a:rPr sz="1250" spc="1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them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into</a:t>
            </a:r>
            <a:r>
              <a:rPr sz="1250" spc="45" dirty="0">
                <a:latin typeface="Calibri"/>
                <a:cs typeface="Calibri"/>
              </a:rPr>
              <a:t> </a:t>
            </a:r>
            <a:r>
              <a:rPr sz="1250" spc="-50" dirty="0">
                <a:latin typeface="Calibri"/>
                <a:cs typeface="Calibri"/>
              </a:rPr>
              <a:t>a </a:t>
            </a:r>
            <a:r>
              <a:rPr sz="1250" dirty="0">
                <a:latin typeface="Calibri"/>
                <a:cs typeface="Calibri"/>
              </a:rPr>
              <a:t>dictionary,</a:t>
            </a:r>
            <a:r>
              <a:rPr sz="1250" spc="10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then</a:t>
            </a:r>
            <a:r>
              <a:rPr sz="1250" spc="1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turn</a:t>
            </a:r>
            <a:r>
              <a:rPr sz="1250" spc="4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</a:t>
            </a:r>
            <a:r>
              <a:rPr sz="1250" spc="9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dictionary</a:t>
            </a:r>
            <a:r>
              <a:rPr sz="1250" spc="15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into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</a:t>
            </a:r>
            <a:r>
              <a:rPr sz="1250" spc="114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pandas dataframe</a:t>
            </a:r>
            <a:endParaRPr sz="12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AutoNum type="arabicPeriod" startAt="5"/>
              <a:tabLst>
                <a:tab pos="355600" algn="l"/>
              </a:tabLst>
            </a:pPr>
            <a:r>
              <a:rPr sz="1250" dirty="0">
                <a:latin typeface="Calibri"/>
                <a:cs typeface="Calibri"/>
              </a:rPr>
              <a:t>Remove</a:t>
            </a:r>
            <a:r>
              <a:rPr sz="1250" spc="7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Falcon</a:t>
            </a:r>
            <a:r>
              <a:rPr sz="1250" spc="4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1</a:t>
            </a:r>
            <a:r>
              <a:rPr sz="1250" spc="6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from</a:t>
            </a:r>
            <a:r>
              <a:rPr sz="1250" spc="70" dirty="0">
                <a:latin typeface="Calibri"/>
                <a:cs typeface="Calibri"/>
              </a:rPr>
              <a:t> </a:t>
            </a:r>
            <a:r>
              <a:rPr sz="1250" spc="-20" dirty="0">
                <a:latin typeface="Calibri"/>
                <a:cs typeface="Calibri"/>
              </a:rPr>
              <a:t>list</a:t>
            </a:r>
            <a:endParaRPr sz="12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00"/>
              </a:spcBef>
              <a:buAutoNum type="arabicPeriod" startAt="5"/>
              <a:tabLst>
                <a:tab pos="355600" algn="l"/>
              </a:tabLst>
            </a:pPr>
            <a:r>
              <a:rPr sz="1250" dirty="0">
                <a:latin typeface="Calibri"/>
                <a:cs typeface="Calibri"/>
              </a:rPr>
              <a:t>Find</a:t>
            </a:r>
            <a:r>
              <a:rPr sz="1250" spc="3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null</a:t>
            </a:r>
            <a:r>
              <a:rPr sz="1250" spc="1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values.</a:t>
            </a:r>
            <a:r>
              <a:rPr sz="1250" spc="9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Replace</a:t>
            </a:r>
            <a:r>
              <a:rPr sz="1250" spc="16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them</a:t>
            </a:r>
            <a:r>
              <a:rPr sz="1250" spc="6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with</a:t>
            </a:r>
            <a:r>
              <a:rPr sz="1250" spc="114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the mean</a:t>
            </a:r>
            <a:r>
              <a:rPr sz="1250" spc="114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0112" y="5658484"/>
            <a:ext cx="4017010" cy="400366"/>
          </a:xfrm>
          <a:prstGeom prst="rect">
            <a:avLst/>
          </a:prstGeom>
        </p:spPr>
        <p:txBody>
          <a:bodyPr vert="horz" wrap="square" lIns="0" tIns="5715" rIns="0" bIns="0" rtlCol="0" anchor="t">
            <a:spAutoFit/>
          </a:bodyPr>
          <a:lstStyle/>
          <a:p>
            <a:pPr marL="241300" marR="5080" indent="-229235">
              <a:lnSpc>
                <a:spcPct val="105100"/>
              </a:lnSpc>
              <a:spcBef>
                <a:spcPts val="4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1250" spc="-10" dirty="0">
                <a:hlinkClick r:id="rId2"/>
              </a:rPr>
              <a:t>SpaceY/jupyter-labs-spacex-data-collection-api.ipynb at main · RajeshSenapti/SpaceY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75" dirty="0"/>
              <a:t> </a:t>
            </a:r>
            <a:r>
              <a:rPr spc="-35" dirty="0"/>
              <a:t>Collection</a:t>
            </a:r>
            <a:r>
              <a:rPr spc="-30" dirty="0"/>
              <a:t> </a:t>
            </a:r>
            <a:r>
              <a:rPr spc="760" dirty="0"/>
              <a:t>–</a:t>
            </a:r>
            <a:r>
              <a:rPr spc="-10" dirty="0"/>
              <a:t> </a:t>
            </a:r>
            <a:r>
              <a:rPr spc="-220" dirty="0"/>
              <a:t>SpaceX</a:t>
            </a:r>
            <a:r>
              <a:rPr spc="-25" dirty="0"/>
              <a:t> </a:t>
            </a:r>
            <a:r>
              <a:rPr spc="-120" dirty="0"/>
              <a:t>API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941951" y="1570100"/>
            <a:ext cx="3127375" cy="793750"/>
            <a:chOff x="4941951" y="1570100"/>
            <a:chExt cx="3127375" cy="793750"/>
          </a:xfrm>
        </p:grpSpPr>
        <p:sp>
          <p:nvSpPr>
            <p:cNvPr id="12" name="object 12"/>
            <p:cNvSpPr/>
            <p:nvPr/>
          </p:nvSpPr>
          <p:spPr>
            <a:xfrm>
              <a:off x="4948301" y="1576450"/>
              <a:ext cx="3114675" cy="781050"/>
            </a:xfrm>
            <a:custGeom>
              <a:avLst/>
              <a:gdLst/>
              <a:ahLst/>
              <a:cxnLst/>
              <a:rect l="l" t="t" r="r" b="b"/>
              <a:pathLst>
                <a:path w="3114675" h="781050">
                  <a:moveTo>
                    <a:pt x="3114675" y="0"/>
                  </a:moveTo>
                  <a:lnTo>
                    <a:pt x="0" y="0"/>
                  </a:lnTo>
                  <a:lnTo>
                    <a:pt x="0" y="781050"/>
                  </a:lnTo>
                  <a:lnTo>
                    <a:pt x="3114675" y="781050"/>
                  </a:lnTo>
                  <a:lnTo>
                    <a:pt x="311467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48301" y="1576450"/>
              <a:ext cx="3114675" cy="781050"/>
            </a:xfrm>
            <a:custGeom>
              <a:avLst/>
              <a:gdLst/>
              <a:ahLst/>
              <a:cxnLst/>
              <a:rect l="l" t="t" r="r" b="b"/>
              <a:pathLst>
                <a:path w="3114675" h="781050">
                  <a:moveTo>
                    <a:pt x="0" y="781050"/>
                  </a:moveTo>
                  <a:lnTo>
                    <a:pt x="3114675" y="781050"/>
                  </a:lnTo>
                  <a:lnTo>
                    <a:pt x="3114675" y="0"/>
                  </a:lnTo>
                  <a:lnTo>
                    <a:pt x="0" y="0"/>
                  </a:lnTo>
                  <a:lnTo>
                    <a:pt x="0" y="78105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37554" y="1663636"/>
            <a:ext cx="1322070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 algn="ctr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def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get(data)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43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Requests.get().json()</a:t>
            </a:r>
            <a:endParaRPr sz="1200">
              <a:latin typeface="Calibri"/>
              <a:cs typeface="Calibri"/>
            </a:endParaRPr>
          </a:p>
          <a:p>
            <a:pPr marL="2540" algn="ctr">
              <a:lnSpc>
                <a:spcPts val="1435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.append()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lists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51476" y="2751201"/>
            <a:ext cx="3117850" cy="793750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23876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18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response=requests.get(url)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51476" y="3913251"/>
            <a:ext cx="3127375" cy="784225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0"/>
              </a:spcBef>
            </a:pPr>
            <a:endParaRPr sz="1200">
              <a:latin typeface="Times New Roman"/>
              <a:cs typeface="Times New Roman"/>
            </a:endParaRPr>
          </a:p>
          <a:p>
            <a:pPr marR="7620" algn="ctr">
              <a:lnSpc>
                <a:spcPts val="1435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data=</a:t>
            </a:r>
            <a:endParaRPr sz="1200">
              <a:latin typeface="Consolas"/>
              <a:cs typeface="Consolas"/>
            </a:endParaRPr>
          </a:p>
          <a:p>
            <a:pPr marL="1270" algn="ctr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pd.json_normalize(response.json())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90026" y="1570100"/>
            <a:ext cx="3479800" cy="784225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</a:pPr>
            <a:endParaRPr sz="12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data[data['columnname'].map(len)==1]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90026" y="2751201"/>
            <a:ext cx="3479800" cy="784225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1562100" marR="1368425" indent="-181610">
              <a:lnSpc>
                <a:spcPts val="1430"/>
              </a:lnSpc>
              <a:spcBef>
                <a:spcPts val="91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get(data) dict={}</a:t>
            </a:r>
            <a:endParaRPr sz="1200">
              <a:latin typeface="Calibri"/>
              <a:cs typeface="Calibri"/>
            </a:endParaRPr>
          </a:p>
          <a:p>
            <a:pPr marL="351790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df=pd.DataFrame(data=launch_dict)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590026" y="3922776"/>
            <a:ext cx="3479800" cy="765175"/>
            <a:chOff x="8590026" y="3922776"/>
            <a:chExt cx="3479800" cy="765175"/>
          </a:xfrm>
        </p:grpSpPr>
        <p:sp>
          <p:nvSpPr>
            <p:cNvPr id="20" name="object 20"/>
            <p:cNvSpPr/>
            <p:nvPr/>
          </p:nvSpPr>
          <p:spPr>
            <a:xfrm>
              <a:off x="8596376" y="3929126"/>
              <a:ext cx="3467100" cy="752475"/>
            </a:xfrm>
            <a:custGeom>
              <a:avLst/>
              <a:gdLst/>
              <a:ahLst/>
              <a:cxnLst/>
              <a:rect l="l" t="t" r="r" b="b"/>
              <a:pathLst>
                <a:path w="3467100" h="752475">
                  <a:moveTo>
                    <a:pt x="3467100" y="0"/>
                  </a:moveTo>
                  <a:lnTo>
                    <a:pt x="0" y="0"/>
                  </a:lnTo>
                  <a:lnTo>
                    <a:pt x="0" y="752475"/>
                  </a:lnTo>
                  <a:lnTo>
                    <a:pt x="3467100" y="752475"/>
                  </a:lnTo>
                  <a:lnTo>
                    <a:pt x="34671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96376" y="3929126"/>
              <a:ext cx="3467100" cy="752475"/>
            </a:xfrm>
            <a:custGeom>
              <a:avLst/>
              <a:gdLst/>
              <a:ahLst/>
              <a:cxnLst/>
              <a:rect l="l" t="t" r="r" b="b"/>
              <a:pathLst>
                <a:path w="3467100" h="752475">
                  <a:moveTo>
                    <a:pt x="0" y="752475"/>
                  </a:moveTo>
                  <a:lnTo>
                    <a:pt x="3467100" y="752475"/>
                  </a:lnTo>
                  <a:lnTo>
                    <a:pt x="3467100" y="0"/>
                  </a:lnTo>
                  <a:lnTo>
                    <a:pt x="0" y="0"/>
                  </a:lnTo>
                  <a:lnTo>
                    <a:pt x="0" y="75247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681466" y="4193222"/>
            <a:ext cx="32905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df[df['BoosterVersion']!='Falcon</a:t>
            </a:r>
            <a:r>
              <a:rPr sz="120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1']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1951" y="4903787"/>
            <a:ext cx="7137400" cy="1012825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65"/>
              </a:spcBef>
            </a:pPr>
            <a:endParaRPr sz="1200">
              <a:latin typeface="Times New Roman"/>
              <a:cs typeface="Times New Roman"/>
            </a:endParaRPr>
          </a:p>
          <a:p>
            <a:pPr marL="361950" marR="365125" indent="1944370">
              <a:lnSpc>
                <a:spcPts val="143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7.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data_falcon9.isnull().sum() data_falcon9['PayloadMass'].fillna(value=data_falcon9['PayloadMass'].mean(),</a:t>
            </a:r>
            <a:endParaRPr sz="1200">
              <a:latin typeface="Consolas"/>
              <a:cs typeface="Consolas"/>
            </a:endParaRPr>
          </a:p>
          <a:p>
            <a:pPr marL="3021965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inplace=</a:t>
            </a:r>
            <a:r>
              <a:rPr sz="1200" b="1" spc="-10" dirty="0">
                <a:solidFill>
                  <a:srgbClr val="FFFFFF"/>
                </a:solidFill>
                <a:latin typeface="Consolas"/>
                <a:cs typeface="Consolas"/>
              </a:rPr>
              <a:t>True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46012" y="1862073"/>
            <a:ext cx="4037965" cy="3052445"/>
          </a:xfrm>
          <a:custGeom>
            <a:avLst/>
            <a:gdLst/>
            <a:ahLst/>
            <a:cxnLst/>
            <a:rect l="l" t="t" r="r" b="b"/>
            <a:pathLst>
              <a:path w="4037965" h="3052445">
                <a:moveTo>
                  <a:pt x="76187" y="820420"/>
                </a:moveTo>
                <a:lnTo>
                  <a:pt x="41313" y="820661"/>
                </a:lnTo>
                <a:lnTo>
                  <a:pt x="38862" y="438277"/>
                </a:lnTo>
                <a:lnTo>
                  <a:pt x="32512" y="438277"/>
                </a:lnTo>
                <a:lnTo>
                  <a:pt x="34963" y="820420"/>
                </a:lnTo>
                <a:lnTo>
                  <a:pt x="34963" y="820699"/>
                </a:lnTo>
                <a:lnTo>
                  <a:pt x="0" y="820928"/>
                </a:lnTo>
                <a:lnTo>
                  <a:pt x="38608" y="896874"/>
                </a:lnTo>
                <a:lnTo>
                  <a:pt x="69824" y="833374"/>
                </a:lnTo>
                <a:lnTo>
                  <a:pt x="75946" y="820928"/>
                </a:lnTo>
                <a:lnTo>
                  <a:pt x="76060" y="820699"/>
                </a:lnTo>
                <a:lnTo>
                  <a:pt x="76187" y="820420"/>
                </a:lnTo>
                <a:close/>
              </a:path>
              <a:path w="4037965" h="3052445">
                <a:moveTo>
                  <a:pt x="81788" y="1965325"/>
                </a:moveTo>
                <a:lnTo>
                  <a:pt x="46761" y="1966264"/>
                </a:lnTo>
                <a:lnTo>
                  <a:pt x="38862" y="1676527"/>
                </a:lnTo>
                <a:lnTo>
                  <a:pt x="32639" y="1676527"/>
                </a:lnTo>
                <a:lnTo>
                  <a:pt x="40386" y="1965325"/>
                </a:lnTo>
                <a:lnTo>
                  <a:pt x="40424" y="1966429"/>
                </a:lnTo>
                <a:lnTo>
                  <a:pt x="5588" y="1967357"/>
                </a:lnTo>
                <a:lnTo>
                  <a:pt x="45720" y="2042541"/>
                </a:lnTo>
                <a:lnTo>
                  <a:pt x="75311" y="1979168"/>
                </a:lnTo>
                <a:lnTo>
                  <a:pt x="81788" y="1965325"/>
                </a:lnTo>
                <a:close/>
              </a:path>
              <a:path w="4037965" h="3052445">
                <a:moveTo>
                  <a:pt x="2149094" y="38100"/>
                </a:moveTo>
                <a:lnTo>
                  <a:pt x="2142998" y="35052"/>
                </a:lnTo>
                <a:lnTo>
                  <a:pt x="2072894" y="0"/>
                </a:lnTo>
                <a:lnTo>
                  <a:pt x="2072894" y="35052"/>
                </a:lnTo>
                <a:lnTo>
                  <a:pt x="1884553" y="35052"/>
                </a:lnTo>
                <a:lnTo>
                  <a:pt x="1884553" y="2553208"/>
                </a:lnTo>
                <a:lnTo>
                  <a:pt x="1626362" y="2553208"/>
                </a:lnTo>
                <a:lnTo>
                  <a:pt x="1626362" y="2559558"/>
                </a:lnTo>
                <a:lnTo>
                  <a:pt x="1890903" y="2559558"/>
                </a:lnTo>
                <a:lnTo>
                  <a:pt x="1890903" y="2556383"/>
                </a:lnTo>
                <a:lnTo>
                  <a:pt x="1890903" y="2553208"/>
                </a:lnTo>
                <a:lnTo>
                  <a:pt x="1890903" y="41402"/>
                </a:lnTo>
                <a:lnTo>
                  <a:pt x="2072894" y="41402"/>
                </a:lnTo>
                <a:lnTo>
                  <a:pt x="2072894" y="76200"/>
                </a:lnTo>
                <a:lnTo>
                  <a:pt x="2142490" y="41402"/>
                </a:lnTo>
                <a:lnTo>
                  <a:pt x="2149094" y="38100"/>
                </a:lnTo>
                <a:close/>
              </a:path>
              <a:path w="4037965" h="3052445">
                <a:moveTo>
                  <a:pt x="3929888" y="784225"/>
                </a:moveTo>
                <a:lnTo>
                  <a:pt x="3894861" y="785164"/>
                </a:lnTo>
                <a:lnTo>
                  <a:pt x="3886962" y="495427"/>
                </a:lnTo>
                <a:lnTo>
                  <a:pt x="3880612" y="495427"/>
                </a:lnTo>
                <a:lnTo>
                  <a:pt x="3888486" y="784225"/>
                </a:lnTo>
                <a:lnTo>
                  <a:pt x="3888511" y="785329"/>
                </a:lnTo>
                <a:lnTo>
                  <a:pt x="3853688" y="786257"/>
                </a:lnTo>
                <a:lnTo>
                  <a:pt x="3893820" y="861441"/>
                </a:lnTo>
                <a:lnTo>
                  <a:pt x="3923411" y="798068"/>
                </a:lnTo>
                <a:lnTo>
                  <a:pt x="3929888" y="784225"/>
                </a:lnTo>
                <a:close/>
              </a:path>
              <a:path w="4037965" h="3052445">
                <a:moveTo>
                  <a:pt x="4006088" y="1984375"/>
                </a:moveTo>
                <a:lnTo>
                  <a:pt x="3971061" y="1985314"/>
                </a:lnTo>
                <a:lnTo>
                  <a:pt x="3963162" y="1695577"/>
                </a:lnTo>
                <a:lnTo>
                  <a:pt x="3956812" y="1695577"/>
                </a:lnTo>
                <a:lnTo>
                  <a:pt x="3964686" y="1984375"/>
                </a:lnTo>
                <a:lnTo>
                  <a:pt x="3964711" y="1985479"/>
                </a:lnTo>
                <a:lnTo>
                  <a:pt x="3929888" y="1986407"/>
                </a:lnTo>
                <a:lnTo>
                  <a:pt x="3970020" y="2061591"/>
                </a:lnTo>
                <a:lnTo>
                  <a:pt x="3999611" y="1998218"/>
                </a:lnTo>
                <a:lnTo>
                  <a:pt x="4006088" y="1984375"/>
                </a:lnTo>
                <a:close/>
              </a:path>
              <a:path w="4037965" h="3052445">
                <a:moveTo>
                  <a:pt x="4037457" y="2976753"/>
                </a:moveTo>
                <a:lnTo>
                  <a:pt x="4002468" y="2976245"/>
                </a:lnTo>
                <a:lnTo>
                  <a:pt x="4005580" y="2771902"/>
                </a:lnTo>
                <a:lnTo>
                  <a:pt x="3999217" y="2771902"/>
                </a:lnTo>
                <a:lnTo>
                  <a:pt x="3996118" y="2976143"/>
                </a:lnTo>
                <a:lnTo>
                  <a:pt x="3961257" y="2975610"/>
                </a:lnTo>
                <a:lnTo>
                  <a:pt x="3998214" y="3052445"/>
                </a:lnTo>
                <a:lnTo>
                  <a:pt x="4031132" y="2988945"/>
                </a:lnTo>
                <a:lnTo>
                  <a:pt x="4037457" y="2976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736" y="1516316"/>
            <a:ext cx="43878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</a:rPr>
              <a:t>Flow: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3736" y="1917446"/>
            <a:ext cx="4207510" cy="66230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5600" marR="5080" indent="-343535">
              <a:lnSpc>
                <a:spcPts val="1650"/>
              </a:lnSpc>
              <a:spcBef>
                <a:spcPts val="204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1.</a:t>
            </a:r>
            <a:r>
              <a:rPr sz="1400" dirty="0">
                <a:latin typeface="Calibri"/>
                <a:cs typeface="Calibri"/>
              </a:rPr>
              <a:t>	Perform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HTTP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method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request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Falcon9 </a:t>
            </a:r>
            <a:r>
              <a:rPr sz="1400" dirty="0">
                <a:latin typeface="Calibri"/>
                <a:cs typeface="Calibri"/>
              </a:rPr>
              <a:t>Launch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HTML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page,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HTTP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response.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12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a </a:t>
            </a:r>
            <a:r>
              <a:rPr sz="1400" dirty="0">
                <a:latin typeface="Calibri"/>
                <a:cs typeface="Calibri"/>
              </a:rPr>
              <a:t>beautiful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soup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object</a:t>
            </a:r>
            <a:r>
              <a:rPr sz="1400" spc="-11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response.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3736" y="2727642"/>
            <a:ext cx="3624579" cy="462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2.</a:t>
            </a:r>
            <a:r>
              <a:rPr sz="1400" dirty="0">
                <a:latin typeface="Calibri"/>
                <a:cs typeface="Calibri"/>
              </a:rPr>
              <a:t>	Extract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all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column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names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form</a:t>
            </a:r>
            <a:r>
              <a:rPr sz="1400" spc="-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table.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Use</a:t>
            </a:r>
            <a:endParaRPr sz="1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1400" spc="-10" dirty="0">
                <a:latin typeface="Calibri"/>
                <a:cs typeface="Calibri"/>
              </a:rPr>
              <a:t>.find_all()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find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'th'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elements.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3736" y="3338131"/>
            <a:ext cx="3851275" cy="453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3.</a:t>
            </a:r>
            <a:r>
              <a:rPr sz="1400" dirty="0">
                <a:latin typeface="Calibri"/>
                <a:cs typeface="Calibri"/>
              </a:rPr>
              <a:t>	Append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Non-empty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column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name</a:t>
            </a:r>
            <a:r>
              <a:rPr sz="1400" spc="2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into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list</a:t>
            </a:r>
            <a:endParaRPr sz="1400">
              <a:latin typeface="Calibri"/>
              <a:cs typeface="Calibri"/>
            </a:endParaRPr>
          </a:p>
          <a:p>
            <a:pPr marL="355600">
              <a:lnSpc>
                <a:spcPts val="1664"/>
              </a:lnSpc>
            </a:pPr>
            <a:r>
              <a:rPr sz="1400" dirty="0">
                <a:latin typeface="Calibri"/>
                <a:cs typeface="Calibri"/>
              </a:rPr>
              <a:t>called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column_names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736" y="3938841"/>
            <a:ext cx="39858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400" spc="-25" dirty="0">
                <a:latin typeface="Calibri"/>
                <a:cs typeface="Calibri"/>
              </a:rPr>
              <a:t>4.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empty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dictionary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extract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736" y="5064442"/>
            <a:ext cx="4219575" cy="378950"/>
          </a:xfrm>
          <a:prstGeom prst="rect">
            <a:avLst/>
          </a:prstGeom>
        </p:spPr>
        <p:txBody>
          <a:bodyPr vert="horz" wrap="square" lIns="0" tIns="19685" rIns="0" bIns="0" rtlCol="0" anchor="t">
            <a:spAutoFit/>
          </a:bodyPr>
          <a:lstStyle/>
          <a:p>
            <a:pPr marL="241300" marR="5080" indent="-229235">
              <a:lnSpc>
                <a:spcPts val="1430"/>
              </a:lnSpc>
              <a:spcBef>
                <a:spcPts val="15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1200" spc="-10" dirty="0">
                <a:hlinkClick r:id="rId2"/>
              </a:rPr>
              <a:t>SpaceY/jupyter-labs-webscraping.ipynb at main · RajeshSenapti/SpaceY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Data</a:t>
            </a:r>
            <a:r>
              <a:rPr spc="-70" dirty="0"/>
              <a:t> </a:t>
            </a:r>
            <a:r>
              <a:rPr spc="-35" dirty="0"/>
              <a:t>Collection</a:t>
            </a:r>
            <a:r>
              <a:rPr spc="-4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80" dirty="0"/>
              <a:t>Scraping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894576" y="1455800"/>
            <a:ext cx="3375025" cy="1003300"/>
            <a:chOff x="6894576" y="1455800"/>
            <a:chExt cx="3375025" cy="1003300"/>
          </a:xfrm>
        </p:grpSpPr>
        <p:sp>
          <p:nvSpPr>
            <p:cNvPr id="11" name="object 11"/>
            <p:cNvSpPr/>
            <p:nvPr/>
          </p:nvSpPr>
          <p:spPr>
            <a:xfrm>
              <a:off x="6900926" y="1462150"/>
              <a:ext cx="3362325" cy="990600"/>
            </a:xfrm>
            <a:custGeom>
              <a:avLst/>
              <a:gdLst/>
              <a:ahLst/>
              <a:cxnLst/>
              <a:rect l="l" t="t" r="r" b="b"/>
              <a:pathLst>
                <a:path w="3362325" h="990600">
                  <a:moveTo>
                    <a:pt x="3362325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362325" y="990600"/>
                  </a:lnTo>
                  <a:lnTo>
                    <a:pt x="33623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00926" y="1462150"/>
              <a:ext cx="3362325" cy="990600"/>
            </a:xfrm>
            <a:custGeom>
              <a:avLst/>
              <a:gdLst/>
              <a:ahLst/>
              <a:cxnLst/>
              <a:rect l="l" t="t" r="r" b="b"/>
              <a:pathLst>
                <a:path w="3362325" h="990600">
                  <a:moveTo>
                    <a:pt x="0" y="990600"/>
                  </a:moveTo>
                  <a:lnTo>
                    <a:pt x="3362325" y="990600"/>
                  </a:lnTo>
                  <a:lnTo>
                    <a:pt x="3362325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94219" y="1656397"/>
            <a:ext cx="2978785" cy="5715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98425" marR="5080" indent="-85725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response=requests.get(static_url) soup=BeautifulSoup(response.text,</a:t>
            </a:r>
            <a:endParaRPr sz="1200">
              <a:latin typeface="Consolas"/>
              <a:cs typeface="Consolas"/>
            </a:endParaRPr>
          </a:p>
          <a:p>
            <a:pPr marL="898525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'html.parser')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94576" y="2779776"/>
            <a:ext cx="3384550" cy="946150"/>
            <a:chOff x="6894576" y="2779776"/>
            <a:chExt cx="3384550" cy="946150"/>
          </a:xfrm>
        </p:grpSpPr>
        <p:sp>
          <p:nvSpPr>
            <p:cNvPr id="15" name="object 15"/>
            <p:cNvSpPr/>
            <p:nvPr/>
          </p:nvSpPr>
          <p:spPr>
            <a:xfrm>
              <a:off x="6900926" y="2786126"/>
              <a:ext cx="3371850" cy="933450"/>
            </a:xfrm>
            <a:custGeom>
              <a:avLst/>
              <a:gdLst/>
              <a:ahLst/>
              <a:cxnLst/>
              <a:rect l="l" t="t" r="r" b="b"/>
              <a:pathLst>
                <a:path w="3371850" h="933450">
                  <a:moveTo>
                    <a:pt x="3371850" y="0"/>
                  </a:moveTo>
                  <a:lnTo>
                    <a:pt x="0" y="0"/>
                  </a:lnTo>
                  <a:lnTo>
                    <a:pt x="0" y="933450"/>
                  </a:lnTo>
                  <a:lnTo>
                    <a:pt x="3371850" y="933450"/>
                  </a:lnTo>
                  <a:lnTo>
                    <a:pt x="337185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00926" y="2786126"/>
              <a:ext cx="3371850" cy="933450"/>
            </a:xfrm>
            <a:custGeom>
              <a:avLst/>
              <a:gdLst/>
              <a:ahLst/>
              <a:cxnLst/>
              <a:rect l="l" t="t" r="r" b="b"/>
              <a:pathLst>
                <a:path w="3371850" h="933450">
                  <a:moveTo>
                    <a:pt x="0" y="933450"/>
                  </a:moveTo>
                  <a:lnTo>
                    <a:pt x="3371850" y="933450"/>
                  </a:lnTo>
                  <a:lnTo>
                    <a:pt x="3371850" y="0"/>
                  </a:lnTo>
                  <a:lnTo>
                    <a:pt x="0" y="0"/>
                  </a:lnTo>
                  <a:lnTo>
                    <a:pt x="0" y="93345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89851" y="3046348"/>
            <a:ext cx="2799715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34290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20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soup.find_all("table") first_launch_table.find_all('th')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94576" y="4037076"/>
            <a:ext cx="3384550" cy="955675"/>
          </a:xfrm>
          <a:prstGeom prst="rect">
            <a:avLst/>
          </a:prstGeom>
          <a:solidFill>
            <a:srgbClr val="A6A6A6"/>
          </a:solidFill>
          <a:ln w="3175">
            <a:solidFill>
              <a:srgbClr val="A6A6A6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97155">
              <a:lnSpc>
                <a:spcPts val="1435"/>
              </a:lnSpc>
              <a:spcBef>
                <a:spcPts val="819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2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200" b="1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b="1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headers:</a:t>
            </a:r>
            <a:endParaRPr sz="1200">
              <a:latin typeface="Consolas"/>
              <a:cs typeface="Consolas"/>
            </a:endParaRPr>
          </a:p>
          <a:p>
            <a:pPr marL="440690">
              <a:lnSpc>
                <a:spcPts val="1425"/>
              </a:lnSpc>
            </a:pP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if</a:t>
            </a:r>
            <a:r>
              <a:rPr sz="1200" b="1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i!= </a:t>
            </a: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None</a:t>
            </a:r>
            <a:r>
              <a:rPr sz="1200" b="1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200" b="1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len(i)&gt;0:</a:t>
            </a:r>
            <a:endParaRPr sz="1200">
              <a:latin typeface="Consolas"/>
              <a:cs typeface="Consolas"/>
            </a:endParaRPr>
          </a:p>
          <a:p>
            <a:pPr marL="774065">
              <a:lnSpc>
                <a:spcPts val="1435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title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i.text.strip()</a:t>
            </a:r>
            <a:endParaRPr sz="1200">
              <a:latin typeface="Consolas"/>
              <a:cs typeface="Consolas"/>
            </a:endParaRPr>
          </a:p>
          <a:p>
            <a:pPr marL="774065">
              <a:lnSpc>
                <a:spcPct val="100000"/>
              </a:lnSpc>
              <a:spcBef>
                <a:spcPts val="65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column_names.append(title)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94576" y="5313362"/>
            <a:ext cx="3394075" cy="1060450"/>
            <a:chOff x="6894576" y="5313362"/>
            <a:chExt cx="3394075" cy="1060450"/>
          </a:xfrm>
        </p:grpSpPr>
        <p:sp>
          <p:nvSpPr>
            <p:cNvPr id="20" name="object 20"/>
            <p:cNvSpPr/>
            <p:nvPr/>
          </p:nvSpPr>
          <p:spPr>
            <a:xfrm>
              <a:off x="6900926" y="5319712"/>
              <a:ext cx="3381375" cy="1047750"/>
            </a:xfrm>
            <a:custGeom>
              <a:avLst/>
              <a:gdLst/>
              <a:ahLst/>
              <a:cxnLst/>
              <a:rect l="l" t="t" r="r" b="b"/>
              <a:pathLst>
                <a:path w="3381375" h="1047750">
                  <a:moveTo>
                    <a:pt x="3381375" y="0"/>
                  </a:moveTo>
                  <a:lnTo>
                    <a:pt x="0" y="0"/>
                  </a:lnTo>
                  <a:lnTo>
                    <a:pt x="0" y="1047750"/>
                  </a:lnTo>
                  <a:lnTo>
                    <a:pt x="3381375" y="1047750"/>
                  </a:lnTo>
                  <a:lnTo>
                    <a:pt x="338137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0926" y="5319712"/>
              <a:ext cx="3381375" cy="1047750"/>
            </a:xfrm>
            <a:custGeom>
              <a:avLst/>
              <a:gdLst/>
              <a:ahLst/>
              <a:cxnLst/>
              <a:rect l="l" t="t" r="r" b="b"/>
              <a:pathLst>
                <a:path w="3381375" h="1047750">
                  <a:moveTo>
                    <a:pt x="0" y="1047750"/>
                  </a:moveTo>
                  <a:lnTo>
                    <a:pt x="3381375" y="1047750"/>
                  </a:lnTo>
                  <a:lnTo>
                    <a:pt x="3381375" y="0"/>
                  </a:lnTo>
                  <a:lnTo>
                    <a:pt x="0" y="0"/>
                  </a:lnTo>
                  <a:lnTo>
                    <a:pt x="0" y="1047750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275194" y="5642292"/>
            <a:ext cx="2640330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20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dict.fromkeys(column_names)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.find_all() in</a:t>
            </a:r>
            <a:r>
              <a:rPr sz="12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and if</a:t>
            </a:r>
            <a:r>
              <a:rPr sz="12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loops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594725" y="2414650"/>
            <a:ext cx="161925" cy="2947670"/>
          </a:xfrm>
          <a:custGeom>
            <a:avLst/>
            <a:gdLst/>
            <a:ahLst/>
            <a:cxnLst/>
            <a:rect l="l" t="t" r="r" b="b"/>
            <a:pathLst>
              <a:path w="161925" h="2947670">
                <a:moveTo>
                  <a:pt x="76200" y="288798"/>
                </a:moveTo>
                <a:lnTo>
                  <a:pt x="41173" y="289737"/>
                </a:lnTo>
                <a:lnTo>
                  <a:pt x="33274" y="0"/>
                </a:lnTo>
                <a:lnTo>
                  <a:pt x="26924" y="0"/>
                </a:lnTo>
                <a:lnTo>
                  <a:pt x="34798" y="288798"/>
                </a:lnTo>
                <a:lnTo>
                  <a:pt x="34823" y="289902"/>
                </a:lnTo>
                <a:lnTo>
                  <a:pt x="0" y="290830"/>
                </a:lnTo>
                <a:lnTo>
                  <a:pt x="40132" y="366014"/>
                </a:lnTo>
                <a:lnTo>
                  <a:pt x="69723" y="302641"/>
                </a:lnTo>
                <a:lnTo>
                  <a:pt x="76200" y="288798"/>
                </a:lnTo>
                <a:close/>
              </a:path>
              <a:path w="161925" h="2947670">
                <a:moveTo>
                  <a:pt x="114300" y="2870073"/>
                </a:moveTo>
                <a:lnTo>
                  <a:pt x="79273" y="2871012"/>
                </a:lnTo>
                <a:lnTo>
                  <a:pt x="71374" y="2581275"/>
                </a:lnTo>
                <a:lnTo>
                  <a:pt x="65024" y="2581275"/>
                </a:lnTo>
                <a:lnTo>
                  <a:pt x="72898" y="2870073"/>
                </a:lnTo>
                <a:lnTo>
                  <a:pt x="72923" y="2871178"/>
                </a:lnTo>
                <a:lnTo>
                  <a:pt x="38100" y="2872105"/>
                </a:lnTo>
                <a:lnTo>
                  <a:pt x="78232" y="2947289"/>
                </a:lnTo>
                <a:lnTo>
                  <a:pt x="107823" y="2883916"/>
                </a:lnTo>
                <a:lnTo>
                  <a:pt x="114300" y="2870073"/>
                </a:lnTo>
                <a:close/>
              </a:path>
              <a:path w="161925" h="2947670">
                <a:moveTo>
                  <a:pt x="161925" y="1546098"/>
                </a:moveTo>
                <a:lnTo>
                  <a:pt x="126898" y="1547037"/>
                </a:lnTo>
                <a:lnTo>
                  <a:pt x="118999" y="1257300"/>
                </a:lnTo>
                <a:lnTo>
                  <a:pt x="112649" y="1257300"/>
                </a:lnTo>
                <a:lnTo>
                  <a:pt x="120523" y="1546098"/>
                </a:lnTo>
                <a:lnTo>
                  <a:pt x="120548" y="1547202"/>
                </a:lnTo>
                <a:lnTo>
                  <a:pt x="85725" y="1548130"/>
                </a:lnTo>
                <a:lnTo>
                  <a:pt x="125857" y="1623314"/>
                </a:lnTo>
                <a:lnTo>
                  <a:pt x="155448" y="1559941"/>
                </a:lnTo>
                <a:lnTo>
                  <a:pt x="161925" y="1546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48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PowerPoint Presentation</vt:lpstr>
      <vt:lpstr>Results</vt:lpstr>
      <vt:lpstr>Insights drawn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Launch Sites</vt:lpstr>
      <vt:lpstr>Launch Sites' Location Markers on Global Map</vt:lpstr>
      <vt:lpstr>Color Labeled Outcomes of CCAFS SLC-40</vt:lpstr>
      <vt:lpstr>Distances of Landmarks from Launch Site</vt:lpstr>
      <vt:lpstr>Build a Dashboard</vt:lpstr>
      <vt:lpstr>Dasboard Piechart for All Sites</vt:lpstr>
      <vt:lpstr>Piechart of Most Successful chaty</vt:lpstr>
      <vt:lpstr>Payload vs. Launch Outcome Scatter Plot for All Sites</vt:lpstr>
      <vt:lpstr>Predictive Analysis</vt:lpstr>
      <vt:lpstr>Classification Accuracy</vt:lpstr>
      <vt:lpstr>Confusion Matrix - Tree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39</cp:revision>
  <dcterms:created xsi:type="dcterms:W3CDTF">2025-06-20T17:00:52Z</dcterms:created>
  <dcterms:modified xsi:type="dcterms:W3CDTF">2025-06-20T17:19:06Z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2022-01-05T00:00:00Z</vt:filetime>
  </property>
  <property fmtid="{D5CDD505-2E9C-101B-9397-08002B2CF9AE}" pid="3" name="LastSaved">
    <vt:filetime>2025-06-20T00:00:00Z</vt:filetime>
  </property>
</Properties>
</file>